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7" r:id="rId2"/>
    <p:sldId id="256" r:id="rId3"/>
    <p:sldId id="258" r:id="rId4"/>
    <p:sldId id="259" r:id="rId5"/>
    <p:sldId id="271" r:id="rId6"/>
    <p:sldId id="263" r:id="rId7"/>
    <p:sldId id="270" r:id="rId8"/>
    <p:sldId id="265" r:id="rId9"/>
    <p:sldId id="264" r:id="rId10"/>
    <p:sldId id="268" r:id="rId11"/>
    <p:sldId id="266" r:id="rId12"/>
    <p:sldId id="272" r:id="rId13"/>
    <p:sldId id="273" r:id="rId14"/>
    <p:sldId id="260" r:id="rId15"/>
    <p:sldId id="275" r:id="rId16"/>
    <p:sldId id="261" r:id="rId17"/>
    <p:sldId id="262" r:id="rId18"/>
    <p:sldId id="274" r:id="rId19"/>
    <p:sldId id="269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3_5">
  <dgm:title val=""/>
  <dgm:desc val=""/>
  <dgm:catLst>
    <dgm:cat type="accent3" pri="11500"/>
  </dgm:catLst>
  <dgm:styleLbl name="node0">
    <dgm:fillClrLst meth="cycle"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alpha val="9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alpha val="90000"/>
      </a:schemeClr>
      <a:schemeClr val="accent3">
        <a:alpha val="5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/>
    <dgm:txEffectClrLst/>
  </dgm:styleLbl>
  <dgm:styleLbl name="lnNode1">
    <dgm:fillClrLst>
      <a:schemeClr val="accent3">
        <a:shade val="90000"/>
      </a:schemeClr>
      <a:schemeClr val="accent3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  <a:alpha val="90000"/>
      </a:schemeClr>
      <a:schemeClr val="accent3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alpha val="90000"/>
        <a:tint val="40000"/>
      </a:schemeClr>
      <a:schemeClr val="accent3">
        <a:alpha val="5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3_5">
  <dgm:title val=""/>
  <dgm:desc val=""/>
  <dgm:catLst>
    <dgm:cat type="accent3" pri="11500"/>
  </dgm:catLst>
  <dgm:styleLbl name="node0">
    <dgm:fillClrLst meth="cycle"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alpha val="9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alpha val="90000"/>
      </a:schemeClr>
      <a:schemeClr val="accent3">
        <a:alpha val="5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/>
    <dgm:txEffectClrLst/>
  </dgm:styleLbl>
  <dgm:styleLbl name="lnNode1">
    <dgm:fillClrLst>
      <a:schemeClr val="accent3">
        <a:shade val="90000"/>
      </a:schemeClr>
      <a:schemeClr val="accent3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  <a:alpha val="90000"/>
      </a:schemeClr>
      <a:schemeClr val="accent3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alpha val="90000"/>
        <a:tint val="40000"/>
      </a:schemeClr>
      <a:schemeClr val="accent3">
        <a:alpha val="5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3_5">
  <dgm:title val=""/>
  <dgm:desc val=""/>
  <dgm:catLst>
    <dgm:cat type="accent3" pri="11500"/>
  </dgm:catLst>
  <dgm:styleLbl name="node0">
    <dgm:fillClrLst meth="cycle"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alpha val="9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alpha val="90000"/>
      </a:schemeClr>
      <a:schemeClr val="accent3">
        <a:alpha val="5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/>
    <dgm:txEffectClrLst/>
  </dgm:styleLbl>
  <dgm:styleLbl name="lnNode1">
    <dgm:fillClrLst>
      <a:schemeClr val="accent3">
        <a:shade val="90000"/>
      </a:schemeClr>
      <a:schemeClr val="accent3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  <a:alpha val="90000"/>
      </a:schemeClr>
      <a:schemeClr val="accent3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alpha val="90000"/>
        <a:tint val="40000"/>
      </a:schemeClr>
      <a:schemeClr val="accent3">
        <a:alpha val="5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3_5">
  <dgm:title val=""/>
  <dgm:desc val=""/>
  <dgm:catLst>
    <dgm:cat type="accent3" pri="11500"/>
  </dgm:catLst>
  <dgm:styleLbl name="node0">
    <dgm:fillClrLst meth="cycle"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alpha val="9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alpha val="90000"/>
      </a:schemeClr>
      <a:schemeClr val="accent3">
        <a:alpha val="5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/>
    <dgm:txEffectClrLst/>
  </dgm:styleLbl>
  <dgm:styleLbl name="lnNode1">
    <dgm:fillClrLst>
      <a:schemeClr val="accent3">
        <a:shade val="90000"/>
      </a:schemeClr>
      <a:schemeClr val="accent3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  <a:alpha val="90000"/>
      </a:schemeClr>
      <a:schemeClr val="accent3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alpha val="90000"/>
        <a:tint val="40000"/>
      </a:schemeClr>
      <a:schemeClr val="accent3">
        <a:alpha val="5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3_5">
  <dgm:title val=""/>
  <dgm:desc val=""/>
  <dgm:catLst>
    <dgm:cat type="accent3" pri="11500"/>
  </dgm:catLst>
  <dgm:styleLbl name="node0">
    <dgm:fillClrLst meth="cycle"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alpha val="9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alpha val="90000"/>
      </a:schemeClr>
      <a:schemeClr val="accent3">
        <a:alpha val="5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/>
    <dgm:txEffectClrLst/>
  </dgm:styleLbl>
  <dgm:styleLbl name="lnNode1">
    <dgm:fillClrLst>
      <a:schemeClr val="accent3">
        <a:shade val="90000"/>
      </a:schemeClr>
      <a:schemeClr val="accent3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  <a:alpha val="90000"/>
      </a:schemeClr>
      <a:schemeClr val="accent3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alpha val="90000"/>
        <a:tint val="40000"/>
      </a:schemeClr>
      <a:schemeClr val="accent3">
        <a:alpha val="5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CC7A0EB-E76C-4319-89D8-72688EA2AF47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</dgm:pt>
    <dgm:pt modelId="{9C5DD905-21EF-4869-ADFC-088071602199}">
      <dgm:prSet phldrT="[Texte]"/>
      <dgm:spPr/>
      <dgm:t>
        <a:bodyPr/>
        <a:lstStyle/>
        <a:p>
          <a:r>
            <a:rPr lang="fr-FR" dirty="0"/>
            <a:t>Créer des </a:t>
          </a:r>
          <a:r>
            <a:rPr lang="fr-FR" dirty="0" err="1"/>
            <a:t>features</a:t>
          </a:r>
          <a:r>
            <a:rPr lang="fr-FR" dirty="0"/>
            <a:t> à partir d’images</a:t>
          </a:r>
        </a:p>
      </dgm:t>
    </dgm:pt>
    <dgm:pt modelId="{D5ABDC1C-4ED2-488D-80A6-E169DEC2B1B7}" type="parTrans" cxnId="{BB68E137-7586-4B29-B2DC-69236EF5DF25}">
      <dgm:prSet/>
      <dgm:spPr/>
      <dgm:t>
        <a:bodyPr/>
        <a:lstStyle/>
        <a:p>
          <a:endParaRPr lang="fr-FR"/>
        </a:p>
      </dgm:t>
    </dgm:pt>
    <dgm:pt modelId="{5669AA9E-378E-4597-9341-21046603A5D5}" type="sibTrans" cxnId="{BB68E137-7586-4B29-B2DC-69236EF5DF25}">
      <dgm:prSet/>
      <dgm:spPr/>
      <dgm:t>
        <a:bodyPr/>
        <a:lstStyle/>
        <a:p>
          <a:endParaRPr lang="fr-FR"/>
        </a:p>
      </dgm:t>
    </dgm:pt>
    <dgm:pt modelId="{0D1C602D-B9BE-4A2F-84C7-278FAE4FDD03}">
      <dgm:prSet phldrT="[Texte]"/>
      <dgm:spPr/>
      <dgm:t>
        <a:bodyPr/>
        <a:lstStyle/>
        <a:p>
          <a:r>
            <a:rPr lang="fr-FR" dirty="0"/>
            <a:t>Optimiser le code pour des données massives</a:t>
          </a:r>
        </a:p>
      </dgm:t>
    </dgm:pt>
    <dgm:pt modelId="{99008C3E-4669-4671-8B07-A173350242FF}" type="parTrans" cxnId="{8F9A87CE-28CF-46C9-A8A3-C33FF2968725}">
      <dgm:prSet/>
      <dgm:spPr/>
      <dgm:t>
        <a:bodyPr/>
        <a:lstStyle/>
        <a:p>
          <a:endParaRPr lang="fr-FR"/>
        </a:p>
      </dgm:t>
    </dgm:pt>
    <dgm:pt modelId="{73CF4679-9B6E-433E-B9CD-AFB2EF44E9B2}" type="sibTrans" cxnId="{8F9A87CE-28CF-46C9-A8A3-C33FF2968725}">
      <dgm:prSet/>
      <dgm:spPr/>
      <dgm:t>
        <a:bodyPr/>
        <a:lstStyle/>
        <a:p>
          <a:endParaRPr lang="fr-FR"/>
        </a:p>
      </dgm:t>
    </dgm:pt>
    <dgm:pt modelId="{FD9DCCA8-7154-4BAB-9EE0-9B01C8BA03D8}">
      <dgm:prSet phldrT="[Texte]"/>
      <dgm:spPr/>
      <dgm:t>
        <a:bodyPr/>
        <a:lstStyle/>
        <a:p>
          <a:r>
            <a:rPr lang="fr-FR" dirty="0"/>
            <a:t>Créer une architecture évolutive</a:t>
          </a:r>
        </a:p>
      </dgm:t>
    </dgm:pt>
    <dgm:pt modelId="{42464229-2D8F-49A2-B60B-64B31E320481}" type="parTrans" cxnId="{41C6612B-7C5D-45AE-8F81-9235C91EF177}">
      <dgm:prSet/>
      <dgm:spPr/>
      <dgm:t>
        <a:bodyPr/>
        <a:lstStyle/>
        <a:p>
          <a:endParaRPr lang="fr-FR"/>
        </a:p>
      </dgm:t>
    </dgm:pt>
    <dgm:pt modelId="{220665FF-E654-4FEF-B023-3FDAD6699868}" type="sibTrans" cxnId="{41C6612B-7C5D-45AE-8F81-9235C91EF177}">
      <dgm:prSet/>
      <dgm:spPr/>
      <dgm:t>
        <a:bodyPr/>
        <a:lstStyle/>
        <a:p>
          <a:endParaRPr lang="fr-FR"/>
        </a:p>
      </dgm:t>
    </dgm:pt>
    <dgm:pt modelId="{BB00BF1E-DA83-4627-AA91-E26F3D2C9969}" type="pres">
      <dgm:prSet presAssocID="{2CC7A0EB-E76C-4319-89D8-72688EA2AF47}" presName="linearFlow" presStyleCnt="0">
        <dgm:presLayoutVars>
          <dgm:dir/>
          <dgm:resizeHandles val="exact"/>
        </dgm:presLayoutVars>
      </dgm:prSet>
      <dgm:spPr/>
    </dgm:pt>
    <dgm:pt modelId="{71AABEB4-E5DB-4BB7-81C8-0B31E41C3A85}" type="pres">
      <dgm:prSet presAssocID="{9C5DD905-21EF-4869-ADFC-088071602199}" presName="composite" presStyleCnt="0"/>
      <dgm:spPr/>
    </dgm:pt>
    <dgm:pt modelId="{0B4D0F9D-D7A8-4298-A1B5-C47ADB263763}" type="pres">
      <dgm:prSet presAssocID="{9C5DD905-21EF-4869-ADFC-088071602199}" presName="imgShp" presStyleLbl="fgImgPlac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Images"/>
        </a:ext>
      </dgm:extLst>
    </dgm:pt>
    <dgm:pt modelId="{C7152707-F9FD-4E66-96BA-05B38E8D5856}" type="pres">
      <dgm:prSet presAssocID="{9C5DD905-21EF-4869-ADFC-088071602199}" presName="txShp" presStyleLbl="node1" presStyleIdx="0" presStyleCnt="3">
        <dgm:presLayoutVars>
          <dgm:bulletEnabled val="1"/>
        </dgm:presLayoutVars>
      </dgm:prSet>
      <dgm:spPr/>
    </dgm:pt>
    <dgm:pt modelId="{C9F15A80-A8EE-4913-B689-BB174B469DAA}" type="pres">
      <dgm:prSet presAssocID="{5669AA9E-378E-4597-9341-21046603A5D5}" presName="spacing" presStyleCnt="0"/>
      <dgm:spPr/>
    </dgm:pt>
    <dgm:pt modelId="{F1734C80-4EA9-4C28-8F33-67F2EECBD4AF}" type="pres">
      <dgm:prSet presAssocID="{0D1C602D-B9BE-4A2F-84C7-278FAE4FDD03}" presName="composite" presStyleCnt="0"/>
      <dgm:spPr/>
    </dgm:pt>
    <dgm:pt modelId="{8ECFEA85-7642-4E1D-A891-2F2D7991A402}" type="pres">
      <dgm:prSet presAssocID="{0D1C602D-B9BE-4A2F-84C7-278FAE4FDD03}" presName="imgShp" presStyleLbl="fgImgPlac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Jauge"/>
        </a:ext>
      </dgm:extLst>
    </dgm:pt>
    <dgm:pt modelId="{FDB54EB5-8871-40B6-B5F4-CABB0BAA8018}" type="pres">
      <dgm:prSet presAssocID="{0D1C602D-B9BE-4A2F-84C7-278FAE4FDD03}" presName="txShp" presStyleLbl="node1" presStyleIdx="1" presStyleCnt="3">
        <dgm:presLayoutVars>
          <dgm:bulletEnabled val="1"/>
        </dgm:presLayoutVars>
      </dgm:prSet>
      <dgm:spPr/>
    </dgm:pt>
    <dgm:pt modelId="{73193226-104E-4AB9-B255-16D9A943D7F0}" type="pres">
      <dgm:prSet presAssocID="{73CF4679-9B6E-433E-B9CD-AFB2EF44E9B2}" presName="spacing" presStyleCnt="0"/>
      <dgm:spPr/>
    </dgm:pt>
    <dgm:pt modelId="{0715A147-CE16-4E0A-935F-EEEF6940B9F8}" type="pres">
      <dgm:prSet presAssocID="{FD9DCCA8-7154-4BAB-9EE0-9B01C8BA03D8}" presName="composite" presStyleCnt="0"/>
      <dgm:spPr/>
    </dgm:pt>
    <dgm:pt modelId="{D7BB7CEC-71C2-4785-9742-F4E393CF48F4}" type="pres">
      <dgm:prSet presAssocID="{FD9DCCA8-7154-4BAB-9EE0-9B01C8BA03D8}" presName="imgShp" presStyleLbl="fgImgPlac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loud Computing"/>
        </a:ext>
      </dgm:extLst>
    </dgm:pt>
    <dgm:pt modelId="{EEBEFA8D-78C7-41CD-940F-BF999430614A}" type="pres">
      <dgm:prSet presAssocID="{FD9DCCA8-7154-4BAB-9EE0-9B01C8BA03D8}" presName="txShp" presStyleLbl="node1" presStyleIdx="2" presStyleCnt="3">
        <dgm:presLayoutVars>
          <dgm:bulletEnabled val="1"/>
        </dgm:presLayoutVars>
      </dgm:prSet>
      <dgm:spPr/>
    </dgm:pt>
  </dgm:ptLst>
  <dgm:cxnLst>
    <dgm:cxn modelId="{9F1DB40B-D9D4-4E71-89B3-E102E4894A68}" type="presOf" srcId="{2CC7A0EB-E76C-4319-89D8-72688EA2AF47}" destId="{BB00BF1E-DA83-4627-AA91-E26F3D2C9969}" srcOrd="0" destOrd="0" presId="urn:microsoft.com/office/officeart/2005/8/layout/vList3"/>
    <dgm:cxn modelId="{6FD3FF0D-309A-473A-B0F6-6BA0377BB432}" type="presOf" srcId="{FD9DCCA8-7154-4BAB-9EE0-9B01C8BA03D8}" destId="{EEBEFA8D-78C7-41CD-940F-BF999430614A}" srcOrd="0" destOrd="0" presId="urn:microsoft.com/office/officeart/2005/8/layout/vList3"/>
    <dgm:cxn modelId="{41C6612B-7C5D-45AE-8F81-9235C91EF177}" srcId="{2CC7A0EB-E76C-4319-89D8-72688EA2AF47}" destId="{FD9DCCA8-7154-4BAB-9EE0-9B01C8BA03D8}" srcOrd="2" destOrd="0" parTransId="{42464229-2D8F-49A2-B60B-64B31E320481}" sibTransId="{220665FF-E654-4FEF-B023-3FDAD6699868}"/>
    <dgm:cxn modelId="{BB68E137-7586-4B29-B2DC-69236EF5DF25}" srcId="{2CC7A0EB-E76C-4319-89D8-72688EA2AF47}" destId="{9C5DD905-21EF-4869-ADFC-088071602199}" srcOrd="0" destOrd="0" parTransId="{D5ABDC1C-4ED2-488D-80A6-E169DEC2B1B7}" sibTransId="{5669AA9E-378E-4597-9341-21046603A5D5}"/>
    <dgm:cxn modelId="{8AB8A45F-6600-4C5E-8EE3-53382953E570}" type="presOf" srcId="{9C5DD905-21EF-4869-ADFC-088071602199}" destId="{C7152707-F9FD-4E66-96BA-05B38E8D5856}" srcOrd="0" destOrd="0" presId="urn:microsoft.com/office/officeart/2005/8/layout/vList3"/>
    <dgm:cxn modelId="{4F6DB1C7-4008-4F66-A7DB-7A44B63E1DE2}" type="presOf" srcId="{0D1C602D-B9BE-4A2F-84C7-278FAE4FDD03}" destId="{FDB54EB5-8871-40B6-B5F4-CABB0BAA8018}" srcOrd="0" destOrd="0" presId="urn:microsoft.com/office/officeart/2005/8/layout/vList3"/>
    <dgm:cxn modelId="{8F9A87CE-28CF-46C9-A8A3-C33FF2968725}" srcId="{2CC7A0EB-E76C-4319-89D8-72688EA2AF47}" destId="{0D1C602D-B9BE-4A2F-84C7-278FAE4FDD03}" srcOrd="1" destOrd="0" parTransId="{99008C3E-4669-4671-8B07-A173350242FF}" sibTransId="{73CF4679-9B6E-433E-B9CD-AFB2EF44E9B2}"/>
    <dgm:cxn modelId="{9EBAE830-AC45-4681-A218-5E619F958FB5}" type="presParOf" srcId="{BB00BF1E-DA83-4627-AA91-E26F3D2C9969}" destId="{71AABEB4-E5DB-4BB7-81C8-0B31E41C3A85}" srcOrd="0" destOrd="0" presId="urn:microsoft.com/office/officeart/2005/8/layout/vList3"/>
    <dgm:cxn modelId="{74BF5699-A0EB-4C93-B671-782A2840E366}" type="presParOf" srcId="{71AABEB4-E5DB-4BB7-81C8-0B31E41C3A85}" destId="{0B4D0F9D-D7A8-4298-A1B5-C47ADB263763}" srcOrd="0" destOrd="0" presId="urn:microsoft.com/office/officeart/2005/8/layout/vList3"/>
    <dgm:cxn modelId="{03AA818D-A09F-40D9-9B2D-1F53C1101707}" type="presParOf" srcId="{71AABEB4-E5DB-4BB7-81C8-0B31E41C3A85}" destId="{C7152707-F9FD-4E66-96BA-05B38E8D5856}" srcOrd="1" destOrd="0" presId="urn:microsoft.com/office/officeart/2005/8/layout/vList3"/>
    <dgm:cxn modelId="{4F877372-55CE-4424-BF70-6A2A472CB70B}" type="presParOf" srcId="{BB00BF1E-DA83-4627-AA91-E26F3D2C9969}" destId="{C9F15A80-A8EE-4913-B689-BB174B469DAA}" srcOrd="1" destOrd="0" presId="urn:microsoft.com/office/officeart/2005/8/layout/vList3"/>
    <dgm:cxn modelId="{5A84A9B1-2C5E-4B43-8745-18AFD1654C1F}" type="presParOf" srcId="{BB00BF1E-DA83-4627-AA91-E26F3D2C9969}" destId="{F1734C80-4EA9-4C28-8F33-67F2EECBD4AF}" srcOrd="2" destOrd="0" presId="urn:microsoft.com/office/officeart/2005/8/layout/vList3"/>
    <dgm:cxn modelId="{5C835DD2-9632-4B05-B45F-5CD53F5E654E}" type="presParOf" srcId="{F1734C80-4EA9-4C28-8F33-67F2EECBD4AF}" destId="{8ECFEA85-7642-4E1D-A891-2F2D7991A402}" srcOrd="0" destOrd="0" presId="urn:microsoft.com/office/officeart/2005/8/layout/vList3"/>
    <dgm:cxn modelId="{6A7478F3-F2BC-4F73-938D-B8CE512865D3}" type="presParOf" srcId="{F1734C80-4EA9-4C28-8F33-67F2EECBD4AF}" destId="{FDB54EB5-8871-40B6-B5F4-CABB0BAA8018}" srcOrd="1" destOrd="0" presId="urn:microsoft.com/office/officeart/2005/8/layout/vList3"/>
    <dgm:cxn modelId="{50F6ADE1-EBF9-4C8E-96CE-A735B57FCBAF}" type="presParOf" srcId="{BB00BF1E-DA83-4627-AA91-E26F3D2C9969}" destId="{73193226-104E-4AB9-B255-16D9A943D7F0}" srcOrd="3" destOrd="0" presId="urn:microsoft.com/office/officeart/2005/8/layout/vList3"/>
    <dgm:cxn modelId="{68F213C6-4C9E-457E-8EE1-6A0902848990}" type="presParOf" srcId="{BB00BF1E-DA83-4627-AA91-E26F3D2C9969}" destId="{0715A147-CE16-4E0A-935F-EEEF6940B9F8}" srcOrd="4" destOrd="0" presId="urn:microsoft.com/office/officeart/2005/8/layout/vList3"/>
    <dgm:cxn modelId="{134358BC-6DD4-493C-B36F-FE10E272AC65}" type="presParOf" srcId="{0715A147-CE16-4E0A-935F-EEEF6940B9F8}" destId="{D7BB7CEC-71C2-4785-9742-F4E393CF48F4}" srcOrd="0" destOrd="0" presId="urn:microsoft.com/office/officeart/2005/8/layout/vList3"/>
    <dgm:cxn modelId="{607976BF-90B2-42AA-9619-A98DB7D916CF}" type="presParOf" srcId="{0715A147-CE16-4E0A-935F-EEEF6940B9F8}" destId="{EEBEFA8D-78C7-41CD-940F-BF999430614A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84407D3A-900A-4353-8497-83CC66554D4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9A17A684-E404-4F24-B8FC-8A61B3A35B88}">
      <dgm:prSet phldrT="[Texte]"/>
      <dgm:spPr>
        <a:solidFill>
          <a:srgbClr val="00B0F0"/>
        </a:solidFill>
      </dgm:spPr>
      <dgm:t>
        <a:bodyPr/>
        <a:lstStyle/>
        <a:p>
          <a:r>
            <a:rPr lang="fr-FR" dirty="0" err="1"/>
            <a:t>Preprocessing</a:t>
          </a:r>
          <a:endParaRPr lang="fr-FR" dirty="0"/>
        </a:p>
      </dgm:t>
    </dgm:pt>
    <dgm:pt modelId="{975D2FB8-565D-45DA-AA31-5651307DECCF}" type="parTrans" cxnId="{45BBC9FC-6174-45B5-B3C7-48D135A6C76F}">
      <dgm:prSet/>
      <dgm:spPr/>
      <dgm:t>
        <a:bodyPr/>
        <a:lstStyle/>
        <a:p>
          <a:endParaRPr lang="fr-FR"/>
        </a:p>
      </dgm:t>
    </dgm:pt>
    <dgm:pt modelId="{ACB2550C-4E95-4A28-822C-9E38121F296C}" type="sibTrans" cxnId="{45BBC9FC-6174-45B5-B3C7-48D135A6C76F}">
      <dgm:prSet/>
      <dgm:spPr/>
      <dgm:t>
        <a:bodyPr/>
        <a:lstStyle/>
        <a:p>
          <a:endParaRPr lang="fr-FR"/>
        </a:p>
      </dgm:t>
    </dgm:pt>
    <dgm:pt modelId="{3A11907D-B639-462C-BDF7-5E1D62A989DA}">
      <dgm:prSet phldrT="[Texte]"/>
      <dgm:spPr>
        <a:solidFill>
          <a:srgbClr val="FF0000"/>
        </a:solidFill>
      </dgm:spPr>
      <dgm:t>
        <a:bodyPr/>
        <a:lstStyle/>
        <a:p>
          <a:r>
            <a:rPr lang="fr-FR" dirty="0"/>
            <a:t>Transfer Learning</a:t>
          </a:r>
        </a:p>
      </dgm:t>
    </dgm:pt>
    <dgm:pt modelId="{DCD6E8A9-A3A1-4726-A0F9-8EA40FDA4ECA}" type="parTrans" cxnId="{266B4ECA-5E10-4237-A717-2221EBB30814}">
      <dgm:prSet/>
      <dgm:spPr/>
      <dgm:t>
        <a:bodyPr/>
        <a:lstStyle/>
        <a:p>
          <a:endParaRPr lang="fr-FR"/>
        </a:p>
      </dgm:t>
    </dgm:pt>
    <dgm:pt modelId="{F2981D90-5148-4CDE-B91C-7DB035588E99}" type="sibTrans" cxnId="{266B4ECA-5E10-4237-A717-2221EBB30814}">
      <dgm:prSet/>
      <dgm:spPr/>
      <dgm:t>
        <a:bodyPr/>
        <a:lstStyle/>
        <a:p>
          <a:endParaRPr lang="fr-FR"/>
        </a:p>
      </dgm:t>
    </dgm:pt>
    <dgm:pt modelId="{06562014-06FA-4E14-8928-7479399C017D}">
      <dgm:prSet phldrT="[Texte]"/>
      <dgm:spPr/>
      <dgm:t>
        <a:bodyPr/>
        <a:lstStyle/>
        <a:p>
          <a:r>
            <a:rPr lang="fr-FR" dirty="0"/>
            <a:t>Reduction Dimensionnelle</a:t>
          </a:r>
        </a:p>
      </dgm:t>
    </dgm:pt>
    <dgm:pt modelId="{2E9A66C8-65F5-4215-B618-02C20067A7B3}" type="parTrans" cxnId="{6CF6AA0B-66E6-4F3C-BBD7-0F2C7E89929C}">
      <dgm:prSet/>
      <dgm:spPr/>
      <dgm:t>
        <a:bodyPr/>
        <a:lstStyle/>
        <a:p>
          <a:endParaRPr lang="fr-FR"/>
        </a:p>
      </dgm:t>
    </dgm:pt>
    <dgm:pt modelId="{48E9CE16-8035-4615-92C7-2ED1FA72E8F8}" type="sibTrans" cxnId="{6CF6AA0B-66E6-4F3C-BBD7-0F2C7E89929C}">
      <dgm:prSet/>
      <dgm:spPr/>
      <dgm:t>
        <a:bodyPr/>
        <a:lstStyle/>
        <a:p>
          <a:endParaRPr lang="fr-FR"/>
        </a:p>
      </dgm:t>
    </dgm:pt>
    <dgm:pt modelId="{A1EED35F-8319-4976-97EF-2AAB2D34E68F}" type="pres">
      <dgm:prSet presAssocID="{84407D3A-900A-4353-8497-83CC66554D4A}" presName="Name0" presStyleCnt="0">
        <dgm:presLayoutVars>
          <dgm:dir/>
          <dgm:animLvl val="lvl"/>
          <dgm:resizeHandles val="exact"/>
        </dgm:presLayoutVars>
      </dgm:prSet>
      <dgm:spPr/>
    </dgm:pt>
    <dgm:pt modelId="{801864D6-4D7B-4189-822B-3F6DF7B50271}" type="pres">
      <dgm:prSet presAssocID="{9A17A684-E404-4F24-B8FC-8A61B3A35B88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4525930E-DCD9-4904-9565-4B723BC0644C}" type="pres">
      <dgm:prSet presAssocID="{ACB2550C-4E95-4A28-822C-9E38121F296C}" presName="parTxOnlySpace" presStyleCnt="0"/>
      <dgm:spPr/>
    </dgm:pt>
    <dgm:pt modelId="{9C7C5DDD-AFAE-46D9-8E0C-B8802B2ACA20}" type="pres">
      <dgm:prSet presAssocID="{3A11907D-B639-462C-BDF7-5E1D62A989DA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39F9FAD0-BA16-4BB0-872B-75E701C928E3}" type="pres">
      <dgm:prSet presAssocID="{F2981D90-5148-4CDE-B91C-7DB035588E99}" presName="parTxOnlySpace" presStyleCnt="0"/>
      <dgm:spPr/>
    </dgm:pt>
    <dgm:pt modelId="{8F8BC8C3-FB8E-4E84-925E-B5C4CA02272A}" type="pres">
      <dgm:prSet presAssocID="{06562014-06FA-4E14-8928-7479399C017D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6CF6AA0B-66E6-4F3C-BBD7-0F2C7E89929C}" srcId="{84407D3A-900A-4353-8497-83CC66554D4A}" destId="{06562014-06FA-4E14-8928-7479399C017D}" srcOrd="2" destOrd="0" parTransId="{2E9A66C8-65F5-4215-B618-02C20067A7B3}" sibTransId="{48E9CE16-8035-4615-92C7-2ED1FA72E8F8}"/>
    <dgm:cxn modelId="{C03B5412-E157-4BD8-ABC5-4C975E6E9881}" type="presOf" srcId="{3A11907D-B639-462C-BDF7-5E1D62A989DA}" destId="{9C7C5DDD-AFAE-46D9-8E0C-B8802B2ACA20}" srcOrd="0" destOrd="0" presId="urn:microsoft.com/office/officeart/2005/8/layout/chevron1"/>
    <dgm:cxn modelId="{19C8824E-0B5D-47C3-994A-0DE8BD18995A}" type="presOf" srcId="{9A17A684-E404-4F24-B8FC-8A61B3A35B88}" destId="{801864D6-4D7B-4189-822B-3F6DF7B50271}" srcOrd="0" destOrd="0" presId="urn:microsoft.com/office/officeart/2005/8/layout/chevron1"/>
    <dgm:cxn modelId="{B473BEB7-B2A1-4839-AD2D-C5F49E7C90A3}" type="presOf" srcId="{06562014-06FA-4E14-8928-7479399C017D}" destId="{8F8BC8C3-FB8E-4E84-925E-B5C4CA02272A}" srcOrd="0" destOrd="0" presId="urn:microsoft.com/office/officeart/2005/8/layout/chevron1"/>
    <dgm:cxn modelId="{266B4ECA-5E10-4237-A717-2221EBB30814}" srcId="{84407D3A-900A-4353-8497-83CC66554D4A}" destId="{3A11907D-B639-462C-BDF7-5E1D62A989DA}" srcOrd="1" destOrd="0" parTransId="{DCD6E8A9-A3A1-4726-A0F9-8EA40FDA4ECA}" sibTransId="{F2981D90-5148-4CDE-B91C-7DB035588E99}"/>
    <dgm:cxn modelId="{B063B4DE-760D-4DDC-B193-1ADD6442EF0B}" type="presOf" srcId="{84407D3A-900A-4353-8497-83CC66554D4A}" destId="{A1EED35F-8319-4976-97EF-2AAB2D34E68F}" srcOrd="0" destOrd="0" presId="urn:microsoft.com/office/officeart/2005/8/layout/chevron1"/>
    <dgm:cxn modelId="{45BBC9FC-6174-45B5-B3C7-48D135A6C76F}" srcId="{84407D3A-900A-4353-8497-83CC66554D4A}" destId="{9A17A684-E404-4F24-B8FC-8A61B3A35B88}" srcOrd="0" destOrd="0" parTransId="{975D2FB8-565D-45DA-AA31-5651307DECCF}" sibTransId="{ACB2550C-4E95-4A28-822C-9E38121F296C}"/>
    <dgm:cxn modelId="{204A0C1D-1ACD-4715-B519-11BF80C8D232}" type="presParOf" srcId="{A1EED35F-8319-4976-97EF-2AAB2D34E68F}" destId="{801864D6-4D7B-4189-822B-3F6DF7B50271}" srcOrd="0" destOrd="0" presId="urn:microsoft.com/office/officeart/2005/8/layout/chevron1"/>
    <dgm:cxn modelId="{16F7B7E2-E070-49CA-91EA-933504F902C8}" type="presParOf" srcId="{A1EED35F-8319-4976-97EF-2AAB2D34E68F}" destId="{4525930E-DCD9-4904-9565-4B723BC0644C}" srcOrd="1" destOrd="0" presId="urn:microsoft.com/office/officeart/2005/8/layout/chevron1"/>
    <dgm:cxn modelId="{C008CDD6-B3B0-428B-8C2D-D643153D5B51}" type="presParOf" srcId="{A1EED35F-8319-4976-97EF-2AAB2D34E68F}" destId="{9C7C5DDD-AFAE-46D9-8E0C-B8802B2ACA20}" srcOrd="2" destOrd="0" presId="urn:microsoft.com/office/officeart/2005/8/layout/chevron1"/>
    <dgm:cxn modelId="{7AADE574-20ED-4C4F-8138-C09395B098BC}" type="presParOf" srcId="{A1EED35F-8319-4976-97EF-2AAB2D34E68F}" destId="{39F9FAD0-BA16-4BB0-872B-75E701C928E3}" srcOrd="3" destOrd="0" presId="urn:microsoft.com/office/officeart/2005/8/layout/chevron1"/>
    <dgm:cxn modelId="{8DE5A7AF-799B-49BB-9357-82DFAB62B98C}" type="presParOf" srcId="{A1EED35F-8319-4976-97EF-2AAB2D34E68F}" destId="{8F8BC8C3-FB8E-4E84-925E-B5C4CA02272A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8F267E40-49C4-41F8-BAFB-4615B91A1720}" type="doc">
      <dgm:prSet loTypeId="urn:microsoft.com/office/officeart/2005/8/layout/hList1" loCatId="list" qsTypeId="urn:microsoft.com/office/officeart/2005/8/quickstyle/simple1" qsCatId="simple" csTypeId="urn:microsoft.com/office/officeart/2005/8/colors/accent3_5" csCatId="accent3" phldr="1"/>
      <dgm:spPr/>
      <dgm:t>
        <a:bodyPr/>
        <a:lstStyle/>
        <a:p>
          <a:endParaRPr lang="fr-FR"/>
        </a:p>
      </dgm:t>
    </dgm:pt>
    <dgm:pt modelId="{A425F4DD-E0BF-4F67-AC54-8E5B7C2F648D}">
      <dgm:prSet phldrT="[Texte]"/>
      <dgm:spPr/>
      <dgm:t>
        <a:bodyPr/>
        <a:lstStyle/>
        <a:p>
          <a:r>
            <a:rPr lang="fr-FR" dirty="0" err="1"/>
            <a:t>Feature</a:t>
          </a:r>
          <a:r>
            <a:rPr lang="fr-FR" dirty="0"/>
            <a:t> 1</a:t>
          </a:r>
        </a:p>
      </dgm:t>
    </dgm:pt>
    <dgm:pt modelId="{5B67CBFD-83A3-4FB1-87C9-F39AEBDEB456}" type="parTrans" cxnId="{45976D5C-2ADA-4906-B2E8-8B180A181E33}">
      <dgm:prSet/>
      <dgm:spPr/>
      <dgm:t>
        <a:bodyPr/>
        <a:lstStyle/>
        <a:p>
          <a:endParaRPr lang="fr-FR"/>
        </a:p>
      </dgm:t>
    </dgm:pt>
    <dgm:pt modelId="{19509D7E-82D4-4FAE-88B0-08581F352769}" type="sibTrans" cxnId="{45976D5C-2ADA-4906-B2E8-8B180A181E33}">
      <dgm:prSet/>
      <dgm:spPr/>
      <dgm:t>
        <a:bodyPr/>
        <a:lstStyle/>
        <a:p>
          <a:endParaRPr lang="fr-FR"/>
        </a:p>
      </dgm:t>
    </dgm:pt>
    <dgm:pt modelId="{F4382481-F428-44F2-AD88-7AA7ADFA3EE7}">
      <dgm:prSet phldrT="[Texte]"/>
      <dgm:spPr/>
      <dgm:t>
        <a:bodyPr/>
        <a:lstStyle/>
        <a:p>
          <a:r>
            <a:rPr lang="fr-FR" dirty="0"/>
            <a:t>…….</a:t>
          </a:r>
        </a:p>
      </dgm:t>
    </dgm:pt>
    <dgm:pt modelId="{B4D7A13C-68A0-40E0-89BA-9392B5A0AF05}" type="parTrans" cxnId="{5E6CAAB2-2A5C-4739-B091-99840CD0A1FA}">
      <dgm:prSet/>
      <dgm:spPr/>
      <dgm:t>
        <a:bodyPr/>
        <a:lstStyle/>
        <a:p>
          <a:endParaRPr lang="fr-FR"/>
        </a:p>
      </dgm:t>
    </dgm:pt>
    <dgm:pt modelId="{82250952-472E-4B84-AC1E-F87D28F4E8B7}" type="sibTrans" cxnId="{5E6CAAB2-2A5C-4739-B091-99840CD0A1FA}">
      <dgm:prSet/>
      <dgm:spPr/>
      <dgm:t>
        <a:bodyPr/>
        <a:lstStyle/>
        <a:p>
          <a:endParaRPr lang="fr-FR"/>
        </a:p>
      </dgm:t>
    </dgm:pt>
    <dgm:pt modelId="{A6A8246B-6F37-40E1-A4BA-09775EA752EC}">
      <dgm:prSet phldrT="[Texte]"/>
      <dgm:spPr/>
      <dgm:t>
        <a:bodyPr/>
        <a:lstStyle/>
        <a:p>
          <a:r>
            <a:rPr lang="fr-FR" dirty="0"/>
            <a:t>…….</a:t>
          </a:r>
        </a:p>
      </dgm:t>
    </dgm:pt>
    <dgm:pt modelId="{ACED5FE7-99DC-4A9F-ADE2-B3AFEF41D8F0}" type="parTrans" cxnId="{6052FCF9-A40C-4834-A44A-D9EB41015311}">
      <dgm:prSet/>
      <dgm:spPr/>
      <dgm:t>
        <a:bodyPr/>
        <a:lstStyle/>
        <a:p>
          <a:endParaRPr lang="fr-FR"/>
        </a:p>
      </dgm:t>
    </dgm:pt>
    <dgm:pt modelId="{361D8C0E-AABB-490A-98C5-DEFBC8FA1832}" type="sibTrans" cxnId="{6052FCF9-A40C-4834-A44A-D9EB41015311}">
      <dgm:prSet/>
      <dgm:spPr/>
      <dgm:t>
        <a:bodyPr/>
        <a:lstStyle/>
        <a:p>
          <a:endParaRPr lang="fr-FR"/>
        </a:p>
      </dgm:t>
    </dgm:pt>
    <dgm:pt modelId="{5C7CE546-8412-4454-AD54-DC3910036864}">
      <dgm:prSet phldrT="[Texte]"/>
      <dgm:spPr/>
      <dgm:t>
        <a:bodyPr/>
        <a:lstStyle/>
        <a:p>
          <a:r>
            <a:rPr lang="fr-FR" dirty="0" err="1"/>
            <a:t>Feature</a:t>
          </a:r>
          <a:r>
            <a:rPr lang="fr-FR" dirty="0"/>
            <a:t> 2</a:t>
          </a:r>
        </a:p>
      </dgm:t>
    </dgm:pt>
    <dgm:pt modelId="{36F6AFE5-57E1-4122-A1E7-5A6C4901AAEA}" type="parTrans" cxnId="{113134F5-C758-4AC0-B8A6-005FDD9B07F7}">
      <dgm:prSet/>
      <dgm:spPr/>
      <dgm:t>
        <a:bodyPr/>
        <a:lstStyle/>
        <a:p>
          <a:endParaRPr lang="fr-FR"/>
        </a:p>
      </dgm:t>
    </dgm:pt>
    <dgm:pt modelId="{210ABE5B-F0E8-43FA-8191-17B49C7ED28D}" type="sibTrans" cxnId="{113134F5-C758-4AC0-B8A6-005FDD9B07F7}">
      <dgm:prSet/>
      <dgm:spPr/>
      <dgm:t>
        <a:bodyPr/>
        <a:lstStyle/>
        <a:p>
          <a:endParaRPr lang="fr-FR"/>
        </a:p>
      </dgm:t>
    </dgm:pt>
    <dgm:pt modelId="{F9B42ADD-0BF8-44F5-8CE5-E41850B16164}">
      <dgm:prSet phldrT="[Texte]"/>
      <dgm:spPr/>
      <dgm:t>
        <a:bodyPr/>
        <a:lstStyle/>
        <a:p>
          <a:r>
            <a:rPr lang="fr-FR" dirty="0"/>
            <a:t>…….</a:t>
          </a:r>
        </a:p>
      </dgm:t>
    </dgm:pt>
    <dgm:pt modelId="{7D7DDA97-188B-4274-93C1-1BB066514978}" type="parTrans" cxnId="{A93D74CE-33AF-4AF2-8425-5FEE8370CD99}">
      <dgm:prSet/>
      <dgm:spPr/>
      <dgm:t>
        <a:bodyPr/>
        <a:lstStyle/>
        <a:p>
          <a:endParaRPr lang="fr-FR"/>
        </a:p>
      </dgm:t>
    </dgm:pt>
    <dgm:pt modelId="{99A85CE5-1813-44D4-9F1B-2120F58EC682}" type="sibTrans" cxnId="{A93D74CE-33AF-4AF2-8425-5FEE8370CD99}">
      <dgm:prSet/>
      <dgm:spPr/>
      <dgm:t>
        <a:bodyPr/>
        <a:lstStyle/>
        <a:p>
          <a:endParaRPr lang="fr-FR"/>
        </a:p>
      </dgm:t>
    </dgm:pt>
    <dgm:pt modelId="{D070FBAD-1578-4A83-A714-0E26BED19404}">
      <dgm:prSet phldrT="[Texte]"/>
      <dgm:spPr/>
      <dgm:t>
        <a:bodyPr/>
        <a:lstStyle/>
        <a:p>
          <a:r>
            <a:rPr lang="fr-FR" dirty="0"/>
            <a:t>…….</a:t>
          </a:r>
        </a:p>
      </dgm:t>
    </dgm:pt>
    <dgm:pt modelId="{2EAD0FD3-1D9A-4C8B-AE60-9BCF0155683F}" type="parTrans" cxnId="{90894033-06FF-486F-993A-BCCF8F72F462}">
      <dgm:prSet/>
      <dgm:spPr/>
      <dgm:t>
        <a:bodyPr/>
        <a:lstStyle/>
        <a:p>
          <a:endParaRPr lang="fr-FR"/>
        </a:p>
      </dgm:t>
    </dgm:pt>
    <dgm:pt modelId="{1FF7FE1F-E826-4983-8B08-B5BD68B37186}" type="sibTrans" cxnId="{90894033-06FF-486F-993A-BCCF8F72F462}">
      <dgm:prSet/>
      <dgm:spPr/>
      <dgm:t>
        <a:bodyPr/>
        <a:lstStyle/>
        <a:p>
          <a:endParaRPr lang="fr-FR"/>
        </a:p>
      </dgm:t>
    </dgm:pt>
    <dgm:pt modelId="{687E32FC-2849-4342-9D46-3D11DAE3912C}">
      <dgm:prSet phldrT="[Texte]"/>
      <dgm:spPr/>
      <dgm:t>
        <a:bodyPr/>
        <a:lstStyle/>
        <a:p>
          <a:r>
            <a:rPr lang="fr-FR" dirty="0" err="1"/>
            <a:t>Feature</a:t>
          </a:r>
          <a:r>
            <a:rPr lang="fr-FR" dirty="0"/>
            <a:t> 3</a:t>
          </a:r>
        </a:p>
      </dgm:t>
    </dgm:pt>
    <dgm:pt modelId="{8FC7C6F5-68C0-4E09-B8D6-33DB1AB42C42}" type="parTrans" cxnId="{0A3859AB-6DA4-4DEC-8F25-D4F974446F8B}">
      <dgm:prSet/>
      <dgm:spPr/>
      <dgm:t>
        <a:bodyPr/>
        <a:lstStyle/>
        <a:p>
          <a:endParaRPr lang="fr-FR"/>
        </a:p>
      </dgm:t>
    </dgm:pt>
    <dgm:pt modelId="{383160C8-7DD6-4DC3-A738-C9B19FEBF2DC}" type="sibTrans" cxnId="{0A3859AB-6DA4-4DEC-8F25-D4F974446F8B}">
      <dgm:prSet/>
      <dgm:spPr/>
      <dgm:t>
        <a:bodyPr/>
        <a:lstStyle/>
        <a:p>
          <a:endParaRPr lang="fr-FR"/>
        </a:p>
      </dgm:t>
    </dgm:pt>
    <dgm:pt modelId="{CB2AAB39-20A9-4683-B5A8-6236C341AEAC}">
      <dgm:prSet phldrT="[Texte]"/>
      <dgm:spPr/>
      <dgm:t>
        <a:bodyPr/>
        <a:lstStyle/>
        <a:p>
          <a:r>
            <a:rPr lang="fr-FR" dirty="0"/>
            <a:t>…….</a:t>
          </a:r>
        </a:p>
      </dgm:t>
    </dgm:pt>
    <dgm:pt modelId="{B3D84FE8-FE47-43D6-AD42-B28DAFCA2FF8}" type="parTrans" cxnId="{CA0F4C29-9A66-4ADC-9782-FF3DC1DD7FB0}">
      <dgm:prSet/>
      <dgm:spPr/>
      <dgm:t>
        <a:bodyPr/>
        <a:lstStyle/>
        <a:p>
          <a:endParaRPr lang="fr-FR"/>
        </a:p>
      </dgm:t>
    </dgm:pt>
    <dgm:pt modelId="{9EE1E8A2-DED3-4B41-BDC9-695DBB997A45}" type="sibTrans" cxnId="{CA0F4C29-9A66-4ADC-9782-FF3DC1DD7FB0}">
      <dgm:prSet/>
      <dgm:spPr/>
      <dgm:t>
        <a:bodyPr/>
        <a:lstStyle/>
        <a:p>
          <a:endParaRPr lang="fr-FR"/>
        </a:p>
      </dgm:t>
    </dgm:pt>
    <dgm:pt modelId="{8B59B961-4F2D-406D-878C-7EE500A6E0A0}">
      <dgm:prSet phldrT="[Texte]"/>
      <dgm:spPr/>
      <dgm:t>
        <a:bodyPr/>
        <a:lstStyle/>
        <a:p>
          <a:r>
            <a:rPr lang="fr-FR" dirty="0"/>
            <a:t>…….</a:t>
          </a:r>
        </a:p>
      </dgm:t>
    </dgm:pt>
    <dgm:pt modelId="{A0EF681C-6398-48F9-A722-D6945AD4312F}" type="parTrans" cxnId="{02DFB64A-B9A0-46DB-9DBF-335A0072F797}">
      <dgm:prSet/>
      <dgm:spPr/>
      <dgm:t>
        <a:bodyPr/>
        <a:lstStyle/>
        <a:p>
          <a:endParaRPr lang="fr-FR"/>
        </a:p>
      </dgm:t>
    </dgm:pt>
    <dgm:pt modelId="{89F1A616-E960-4DD5-A5AC-5AF1F36D94EB}" type="sibTrans" cxnId="{02DFB64A-B9A0-46DB-9DBF-335A0072F797}">
      <dgm:prSet/>
      <dgm:spPr/>
      <dgm:t>
        <a:bodyPr/>
        <a:lstStyle/>
        <a:p>
          <a:endParaRPr lang="fr-FR"/>
        </a:p>
      </dgm:t>
    </dgm:pt>
    <dgm:pt modelId="{B928CB40-727D-45A7-9E9B-718E2ADEB6A2}" type="pres">
      <dgm:prSet presAssocID="{8F267E40-49C4-41F8-BAFB-4615B91A1720}" presName="Name0" presStyleCnt="0">
        <dgm:presLayoutVars>
          <dgm:dir/>
          <dgm:animLvl val="lvl"/>
          <dgm:resizeHandles val="exact"/>
        </dgm:presLayoutVars>
      </dgm:prSet>
      <dgm:spPr/>
    </dgm:pt>
    <dgm:pt modelId="{4643556B-F2BD-4B9D-A241-C1A63D695492}" type="pres">
      <dgm:prSet presAssocID="{A425F4DD-E0BF-4F67-AC54-8E5B7C2F648D}" presName="composite" presStyleCnt="0"/>
      <dgm:spPr/>
    </dgm:pt>
    <dgm:pt modelId="{608E861A-415B-4E0D-9286-BB4CC7A42294}" type="pres">
      <dgm:prSet presAssocID="{A425F4DD-E0BF-4F67-AC54-8E5B7C2F648D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3BFC0A8B-DC3E-4FB2-9E56-97788EE61768}" type="pres">
      <dgm:prSet presAssocID="{A425F4DD-E0BF-4F67-AC54-8E5B7C2F648D}" presName="desTx" presStyleLbl="alignAccFollowNode1" presStyleIdx="0" presStyleCnt="3">
        <dgm:presLayoutVars>
          <dgm:bulletEnabled val="1"/>
        </dgm:presLayoutVars>
      </dgm:prSet>
      <dgm:spPr/>
    </dgm:pt>
    <dgm:pt modelId="{A796913A-D4FD-4CBF-98F8-3ED5B990ADF8}" type="pres">
      <dgm:prSet presAssocID="{19509D7E-82D4-4FAE-88B0-08581F352769}" presName="space" presStyleCnt="0"/>
      <dgm:spPr/>
    </dgm:pt>
    <dgm:pt modelId="{7056F575-75F2-431D-BA6B-91E8ED2ADA57}" type="pres">
      <dgm:prSet presAssocID="{5C7CE546-8412-4454-AD54-DC3910036864}" presName="composite" presStyleCnt="0"/>
      <dgm:spPr/>
    </dgm:pt>
    <dgm:pt modelId="{74BF8FDF-ECED-4412-8157-64AA42F64420}" type="pres">
      <dgm:prSet presAssocID="{5C7CE546-8412-4454-AD54-DC3910036864}" presName="parTx" presStyleLbl="alignNode1" presStyleIdx="1" presStyleCnt="3" custLinFactY="10606" custLinFactNeighborX="-65637" custLinFactNeighborY="100000">
        <dgm:presLayoutVars>
          <dgm:chMax val="0"/>
          <dgm:chPref val="0"/>
          <dgm:bulletEnabled val="1"/>
        </dgm:presLayoutVars>
      </dgm:prSet>
      <dgm:spPr/>
    </dgm:pt>
    <dgm:pt modelId="{5D31F51B-3FF8-459E-9A14-87657783D465}" type="pres">
      <dgm:prSet presAssocID="{5C7CE546-8412-4454-AD54-DC3910036864}" presName="desTx" presStyleLbl="alignAccFollowNode1" presStyleIdx="1" presStyleCnt="3" custLinFactNeighborX="-65637" custLinFactNeighborY="71318">
        <dgm:presLayoutVars>
          <dgm:bulletEnabled val="1"/>
        </dgm:presLayoutVars>
      </dgm:prSet>
      <dgm:spPr/>
    </dgm:pt>
    <dgm:pt modelId="{D126EA0B-B588-4052-B465-B3E34ABD0007}" type="pres">
      <dgm:prSet presAssocID="{210ABE5B-F0E8-43FA-8191-17B49C7ED28D}" presName="space" presStyleCnt="0"/>
      <dgm:spPr/>
    </dgm:pt>
    <dgm:pt modelId="{65716C6C-D66D-4EB3-A605-CA7ADB98BB74}" type="pres">
      <dgm:prSet presAssocID="{687E32FC-2849-4342-9D46-3D11DAE3912C}" presName="composite" presStyleCnt="0"/>
      <dgm:spPr/>
    </dgm:pt>
    <dgm:pt modelId="{E84BA338-4C39-421D-BD95-0C7E52814E87}" type="pres">
      <dgm:prSet presAssocID="{687E32FC-2849-4342-9D46-3D11DAE3912C}" presName="parTx" presStyleLbl="alignNode1" presStyleIdx="2" presStyleCnt="3" custLinFactX="-27115" custLinFactY="100000" custLinFactNeighborX="-100000" custLinFactNeighborY="134925">
        <dgm:presLayoutVars>
          <dgm:chMax val="0"/>
          <dgm:chPref val="0"/>
          <dgm:bulletEnabled val="1"/>
        </dgm:presLayoutVars>
      </dgm:prSet>
      <dgm:spPr/>
    </dgm:pt>
    <dgm:pt modelId="{B45E628A-9840-4046-B67B-B6F050CDAD04}" type="pres">
      <dgm:prSet presAssocID="{687E32FC-2849-4342-9D46-3D11DAE3912C}" presName="desTx" presStyleLbl="alignAccFollowNode1" presStyleIdx="2" presStyleCnt="3" custLinFactX="-28315" custLinFactY="52877" custLinFactNeighborX="-100000" custLinFactNeighborY="100000">
        <dgm:presLayoutVars>
          <dgm:bulletEnabled val="1"/>
        </dgm:presLayoutVars>
      </dgm:prSet>
      <dgm:spPr/>
    </dgm:pt>
  </dgm:ptLst>
  <dgm:cxnLst>
    <dgm:cxn modelId="{0B52D00B-A6A6-4783-834C-C076AEC08B75}" type="presOf" srcId="{D070FBAD-1578-4A83-A714-0E26BED19404}" destId="{5D31F51B-3FF8-459E-9A14-87657783D465}" srcOrd="0" destOrd="1" presId="urn:microsoft.com/office/officeart/2005/8/layout/hList1"/>
    <dgm:cxn modelId="{78738B13-999E-4BA2-8716-A15347EE3636}" type="presOf" srcId="{8F267E40-49C4-41F8-BAFB-4615B91A1720}" destId="{B928CB40-727D-45A7-9E9B-718E2ADEB6A2}" srcOrd="0" destOrd="0" presId="urn:microsoft.com/office/officeart/2005/8/layout/hList1"/>
    <dgm:cxn modelId="{CA0F4C29-9A66-4ADC-9782-FF3DC1DD7FB0}" srcId="{687E32FC-2849-4342-9D46-3D11DAE3912C}" destId="{CB2AAB39-20A9-4683-B5A8-6236C341AEAC}" srcOrd="0" destOrd="0" parTransId="{B3D84FE8-FE47-43D6-AD42-B28DAFCA2FF8}" sibTransId="{9EE1E8A2-DED3-4B41-BDC9-695DBB997A45}"/>
    <dgm:cxn modelId="{90894033-06FF-486F-993A-BCCF8F72F462}" srcId="{5C7CE546-8412-4454-AD54-DC3910036864}" destId="{D070FBAD-1578-4A83-A714-0E26BED19404}" srcOrd="1" destOrd="0" parTransId="{2EAD0FD3-1D9A-4C8B-AE60-9BCF0155683F}" sibTransId="{1FF7FE1F-E826-4983-8B08-B5BD68B37186}"/>
    <dgm:cxn modelId="{40D51F34-DB87-40D5-A212-F0A240FF8AF1}" type="presOf" srcId="{A425F4DD-E0BF-4F67-AC54-8E5B7C2F648D}" destId="{608E861A-415B-4E0D-9286-BB4CC7A42294}" srcOrd="0" destOrd="0" presId="urn:microsoft.com/office/officeart/2005/8/layout/hList1"/>
    <dgm:cxn modelId="{45976D5C-2ADA-4906-B2E8-8B180A181E33}" srcId="{8F267E40-49C4-41F8-BAFB-4615B91A1720}" destId="{A425F4DD-E0BF-4F67-AC54-8E5B7C2F648D}" srcOrd="0" destOrd="0" parTransId="{5B67CBFD-83A3-4FB1-87C9-F39AEBDEB456}" sibTransId="{19509D7E-82D4-4FAE-88B0-08581F352769}"/>
    <dgm:cxn modelId="{E4099662-D226-43A8-991C-20962F010B9A}" type="presOf" srcId="{A6A8246B-6F37-40E1-A4BA-09775EA752EC}" destId="{3BFC0A8B-DC3E-4FB2-9E56-97788EE61768}" srcOrd="0" destOrd="1" presId="urn:microsoft.com/office/officeart/2005/8/layout/hList1"/>
    <dgm:cxn modelId="{06C5DA69-DDB3-4177-A1D9-83EF51903E1E}" type="presOf" srcId="{F4382481-F428-44F2-AD88-7AA7ADFA3EE7}" destId="{3BFC0A8B-DC3E-4FB2-9E56-97788EE61768}" srcOrd="0" destOrd="0" presId="urn:microsoft.com/office/officeart/2005/8/layout/hList1"/>
    <dgm:cxn modelId="{02DFB64A-B9A0-46DB-9DBF-335A0072F797}" srcId="{687E32FC-2849-4342-9D46-3D11DAE3912C}" destId="{8B59B961-4F2D-406D-878C-7EE500A6E0A0}" srcOrd="1" destOrd="0" parTransId="{A0EF681C-6398-48F9-A722-D6945AD4312F}" sibTransId="{89F1A616-E960-4DD5-A5AC-5AF1F36D94EB}"/>
    <dgm:cxn modelId="{47DB1B7B-8963-42DA-8759-01DA8D235805}" type="presOf" srcId="{F9B42ADD-0BF8-44F5-8CE5-E41850B16164}" destId="{5D31F51B-3FF8-459E-9A14-87657783D465}" srcOrd="0" destOrd="0" presId="urn:microsoft.com/office/officeart/2005/8/layout/hList1"/>
    <dgm:cxn modelId="{D636C79A-BCD5-4EFF-BFC3-D0F3F5A0F69E}" type="presOf" srcId="{687E32FC-2849-4342-9D46-3D11DAE3912C}" destId="{E84BA338-4C39-421D-BD95-0C7E52814E87}" srcOrd="0" destOrd="0" presId="urn:microsoft.com/office/officeart/2005/8/layout/hList1"/>
    <dgm:cxn modelId="{D0BF0D9C-1D5A-4480-9D00-BD98CD6F3FCE}" type="presOf" srcId="{5C7CE546-8412-4454-AD54-DC3910036864}" destId="{74BF8FDF-ECED-4412-8157-64AA42F64420}" srcOrd="0" destOrd="0" presId="urn:microsoft.com/office/officeart/2005/8/layout/hList1"/>
    <dgm:cxn modelId="{36D648A6-277B-4C3E-ABA0-86504CD33870}" type="presOf" srcId="{CB2AAB39-20A9-4683-B5A8-6236C341AEAC}" destId="{B45E628A-9840-4046-B67B-B6F050CDAD04}" srcOrd="0" destOrd="0" presId="urn:microsoft.com/office/officeart/2005/8/layout/hList1"/>
    <dgm:cxn modelId="{0A3859AB-6DA4-4DEC-8F25-D4F974446F8B}" srcId="{8F267E40-49C4-41F8-BAFB-4615B91A1720}" destId="{687E32FC-2849-4342-9D46-3D11DAE3912C}" srcOrd="2" destOrd="0" parTransId="{8FC7C6F5-68C0-4E09-B8D6-33DB1AB42C42}" sibTransId="{383160C8-7DD6-4DC3-A738-C9B19FEBF2DC}"/>
    <dgm:cxn modelId="{5E6CAAB2-2A5C-4739-B091-99840CD0A1FA}" srcId="{A425F4DD-E0BF-4F67-AC54-8E5B7C2F648D}" destId="{F4382481-F428-44F2-AD88-7AA7ADFA3EE7}" srcOrd="0" destOrd="0" parTransId="{B4D7A13C-68A0-40E0-89BA-9392B5A0AF05}" sibTransId="{82250952-472E-4B84-AC1E-F87D28F4E8B7}"/>
    <dgm:cxn modelId="{A93D74CE-33AF-4AF2-8425-5FEE8370CD99}" srcId="{5C7CE546-8412-4454-AD54-DC3910036864}" destId="{F9B42ADD-0BF8-44F5-8CE5-E41850B16164}" srcOrd="0" destOrd="0" parTransId="{7D7DDA97-188B-4274-93C1-1BB066514978}" sibTransId="{99A85CE5-1813-44D4-9F1B-2120F58EC682}"/>
    <dgm:cxn modelId="{694BABE1-786B-4AAC-ACD8-C5B0A23CF756}" type="presOf" srcId="{8B59B961-4F2D-406D-878C-7EE500A6E0A0}" destId="{B45E628A-9840-4046-B67B-B6F050CDAD04}" srcOrd="0" destOrd="1" presId="urn:microsoft.com/office/officeart/2005/8/layout/hList1"/>
    <dgm:cxn modelId="{113134F5-C758-4AC0-B8A6-005FDD9B07F7}" srcId="{8F267E40-49C4-41F8-BAFB-4615B91A1720}" destId="{5C7CE546-8412-4454-AD54-DC3910036864}" srcOrd="1" destOrd="0" parTransId="{36F6AFE5-57E1-4122-A1E7-5A6C4901AAEA}" sibTransId="{210ABE5B-F0E8-43FA-8191-17B49C7ED28D}"/>
    <dgm:cxn modelId="{6052FCF9-A40C-4834-A44A-D9EB41015311}" srcId="{A425F4DD-E0BF-4F67-AC54-8E5B7C2F648D}" destId="{A6A8246B-6F37-40E1-A4BA-09775EA752EC}" srcOrd="1" destOrd="0" parTransId="{ACED5FE7-99DC-4A9F-ADE2-B3AFEF41D8F0}" sibTransId="{361D8C0E-AABB-490A-98C5-DEFBC8FA1832}"/>
    <dgm:cxn modelId="{43D9EE6B-8849-4B0B-BBD7-262EFEC4BDB7}" type="presParOf" srcId="{B928CB40-727D-45A7-9E9B-718E2ADEB6A2}" destId="{4643556B-F2BD-4B9D-A241-C1A63D695492}" srcOrd="0" destOrd="0" presId="urn:microsoft.com/office/officeart/2005/8/layout/hList1"/>
    <dgm:cxn modelId="{5E16308E-BEEC-47FC-81C2-B082AEE97117}" type="presParOf" srcId="{4643556B-F2BD-4B9D-A241-C1A63D695492}" destId="{608E861A-415B-4E0D-9286-BB4CC7A42294}" srcOrd="0" destOrd="0" presId="urn:microsoft.com/office/officeart/2005/8/layout/hList1"/>
    <dgm:cxn modelId="{E460919D-3E3F-461C-A6EB-851453395539}" type="presParOf" srcId="{4643556B-F2BD-4B9D-A241-C1A63D695492}" destId="{3BFC0A8B-DC3E-4FB2-9E56-97788EE61768}" srcOrd="1" destOrd="0" presId="urn:microsoft.com/office/officeart/2005/8/layout/hList1"/>
    <dgm:cxn modelId="{648A095E-6F11-4F6C-BFFD-630055F7788A}" type="presParOf" srcId="{B928CB40-727D-45A7-9E9B-718E2ADEB6A2}" destId="{A796913A-D4FD-4CBF-98F8-3ED5B990ADF8}" srcOrd="1" destOrd="0" presId="urn:microsoft.com/office/officeart/2005/8/layout/hList1"/>
    <dgm:cxn modelId="{276CACF8-ED01-4751-9473-282BA09296B2}" type="presParOf" srcId="{B928CB40-727D-45A7-9E9B-718E2ADEB6A2}" destId="{7056F575-75F2-431D-BA6B-91E8ED2ADA57}" srcOrd="2" destOrd="0" presId="urn:microsoft.com/office/officeart/2005/8/layout/hList1"/>
    <dgm:cxn modelId="{9D8DC882-1625-4ED4-94E9-856D31F7E94F}" type="presParOf" srcId="{7056F575-75F2-431D-BA6B-91E8ED2ADA57}" destId="{74BF8FDF-ECED-4412-8157-64AA42F64420}" srcOrd="0" destOrd="0" presId="urn:microsoft.com/office/officeart/2005/8/layout/hList1"/>
    <dgm:cxn modelId="{D3F7BD59-6CBF-4389-9DFD-5F900E45E103}" type="presParOf" srcId="{7056F575-75F2-431D-BA6B-91E8ED2ADA57}" destId="{5D31F51B-3FF8-459E-9A14-87657783D465}" srcOrd="1" destOrd="0" presId="urn:microsoft.com/office/officeart/2005/8/layout/hList1"/>
    <dgm:cxn modelId="{76FADFEC-6567-4E5E-83A0-C3F7C60658E9}" type="presParOf" srcId="{B928CB40-727D-45A7-9E9B-718E2ADEB6A2}" destId="{D126EA0B-B588-4052-B465-B3E34ABD0007}" srcOrd="3" destOrd="0" presId="urn:microsoft.com/office/officeart/2005/8/layout/hList1"/>
    <dgm:cxn modelId="{425BBF79-37F1-4E9A-BFCB-06B4FDC0F9A3}" type="presParOf" srcId="{B928CB40-727D-45A7-9E9B-718E2ADEB6A2}" destId="{65716C6C-D66D-4EB3-A605-CA7ADB98BB74}" srcOrd="4" destOrd="0" presId="urn:microsoft.com/office/officeart/2005/8/layout/hList1"/>
    <dgm:cxn modelId="{60077174-D170-479D-BF4B-3ADB9DEA2553}" type="presParOf" srcId="{65716C6C-D66D-4EB3-A605-CA7ADB98BB74}" destId="{E84BA338-4C39-421D-BD95-0C7E52814E87}" srcOrd="0" destOrd="0" presId="urn:microsoft.com/office/officeart/2005/8/layout/hList1"/>
    <dgm:cxn modelId="{77BF65D0-5A81-4793-A4F8-E81070F7FBA3}" type="presParOf" srcId="{65716C6C-D66D-4EB3-A605-CA7ADB98BB74}" destId="{B45E628A-9840-4046-B67B-B6F050CDAD04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4407D3A-900A-4353-8497-83CC66554D4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9A17A684-E404-4F24-B8FC-8A61B3A35B88}">
      <dgm:prSet phldrT="[Texte]"/>
      <dgm:spPr>
        <a:solidFill>
          <a:srgbClr val="00B0F0"/>
        </a:solidFill>
      </dgm:spPr>
      <dgm:t>
        <a:bodyPr/>
        <a:lstStyle/>
        <a:p>
          <a:r>
            <a:rPr lang="fr-FR" dirty="0" err="1"/>
            <a:t>Preprocessing</a:t>
          </a:r>
          <a:endParaRPr lang="fr-FR" dirty="0"/>
        </a:p>
      </dgm:t>
    </dgm:pt>
    <dgm:pt modelId="{975D2FB8-565D-45DA-AA31-5651307DECCF}" type="parTrans" cxnId="{45BBC9FC-6174-45B5-B3C7-48D135A6C76F}">
      <dgm:prSet/>
      <dgm:spPr/>
      <dgm:t>
        <a:bodyPr/>
        <a:lstStyle/>
        <a:p>
          <a:endParaRPr lang="fr-FR"/>
        </a:p>
      </dgm:t>
    </dgm:pt>
    <dgm:pt modelId="{ACB2550C-4E95-4A28-822C-9E38121F296C}" type="sibTrans" cxnId="{45BBC9FC-6174-45B5-B3C7-48D135A6C76F}">
      <dgm:prSet/>
      <dgm:spPr/>
      <dgm:t>
        <a:bodyPr/>
        <a:lstStyle/>
        <a:p>
          <a:endParaRPr lang="fr-FR"/>
        </a:p>
      </dgm:t>
    </dgm:pt>
    <dgm:pt modelId="{3A11907D-B639-462C-BDF7-5E1D62A989DA}">
      <dgm:prSet phldrT="[Texte]"/>
      <dgm:spPr>
        <a:solidFill>
          <a:srgbClr val="FF0000"/>
        </a:solidFill>
      </dgm:spPr>
      <dgm:t>
        <a:bodyPr/>
        <a:lstStyle/>
        <a:p>
          <a:r>
            <a:rPr lang="fr-FR" dirty="0"/>
            <a:t>Transfer Learning</a:t>
          </a:r>
        </a:p>
      </dgm:t>
    </dgm:pt>
    <dgm:pt modelId="{DCD6E8A9-A3A1-4726-A0F9-8EA40FDA4ECA}" type="parTrans" cxnId="{266B4ECA-5E10-4237-A717-2221EBB30814}">
      <dgm:prSet/>
      <dgm:spPr/>
      <dgm:t>
        <a:bodyPr/>
        <a:lstStyle/>
        <a:p>
          <a:endParaRPr lang="fr-FR"/>
        </a:p>
      </dgm:t>
    </dgm:pt>
    <dgm:pt modelId="{F2981D90-5148-4CDE-B91C-7DB035588E99}" type="sibTrans" cxnId="{266B4ECA-5E10-4237-A717-2221EBB30814}">
      <dgm:prSet/>
      <dgm:spPr/>
      <dgm:t>
        <a:bodyPr/>
        <a:lstStyle/>
        <a:p>
          <a:endParaRPr lang="fr-FR"/>
        </a:p>
      </dgm:t>
    </dgm:pt>
    <dgm:pt modelId="{06562014-06FA-4E14-8928-7479399C017D}">
      <dgm:prSet phldrT="[Texte]"/>
      <dgm:spPr/>
      <dgm:t>
        <a:bodyPr/>
        <a:lstStyle/>
        <a:p>
          <a:r>
            <a:rPr lang="fr-FR" dirty="0"/>
            <a:t>Reduction Dimensionnelle</a:t>
          </a:r>
        </a:p>
      </dgm:t>
    </dgm:pt>
    <dgm:pt modelId="{2E9A66C8-65F5-4215-B618-02C20067A7B3}" type="parTrans" cxnId="{6CF6AA0B-66E6-4F3C-BBD7-0F2C7E89929C}">
      <dgm:prSet/>
      <dgm:spPr/>
      <dgm:t>
        <a:bodyPr/>
        <a:lstStyle/>
        <a:p>
          <a:endParaRPr lang="fr-FR"/>
        </a:p>
      </dgm:t>
    </dgm:pt>
    <dgm:pt modelId="{48E9CE16-8035-4615-92C7-2ED1FA72E8F8}" type="sibTrans" cxnId="{6CF6AA0B-66E6-4F3C-BBD7-0F2C7E89929C}">
      <dgm:prSet/>
      <dgm:spPr/>
      <dgm:t>
        <a:bodyPr/>
        <a:lstStyle/>
        <a:p>
          <a:endParaRPr lang="fr-FR"/>
        </a:p>
      </dgm:t>
    </dgm:pt>
    <dgm:pt modelId="{A1EED35F-8319-4976-97EF-2AAB2D34E68F}" type="pres">
      <dgm:prSet presAssocID="{84407D3A-900A-4353-8497-83CC66554D4A}" presName="Name0" presStyleCnt="0">
        <dgm:presLayoutVars>
          <dgm:dir/>
          <dgm:animLvl val="lvl"/>
          <dgm:resizeHandles val="exact"/>
        </dgm:presLayoutVars>
      </dgm:prSet>
      <dgm:spPr/>
    </dgm:pt>
    <dgm:pt modelId="{801864D6-4D7B-4189-822B-3F6DF7B50271}" type="pres">
      <dgm:prSet presAssocID="{9A17A684-E404-4F24-B8FC-8A61B3A35B88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4525930E-DCD9-4904-9565-4B723BC0644C}" type="pres">
      <dgm:prSet presAssocID="{ACB2550C-4E95-4A28-822C-9E38121F296C}" presName="parTxOnlySpace" presStyleCnt="0"/>
      <dgm:spPr/>
    </dgm:pt>
    <dgm:pt modelId="{9C7C5DDD-AFAE-46D9-8E0C-B8802B2ACA20}" type="pres">
      <dgm:prSet presAssocID="{3A11907D-B639-462C-BDF7-5E1D62A989DA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39F9FAD0-BA16-4BB0-872B-75E701C928E3}" type="pres">
      <dgm:prSet presAssocID="{F2981D90-5148-4CDE-B91C-7DB035588E99}" presName="parTxOnlySpace" presStyleCnt="0"/>
      <dgm:spPr/>
    </dgm:pt>
    <dgm:pt modelId="{8F8BC8C3-FB8E-4E84-925E-B5C4CA02272A}" type="pres">
      <dgm:prSet presAssocID="{06562014-06FA-4E14-8928-7479399C017D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6CF6AA0B-66E6-4F3C-BBD7-0F2C7E89929C}" srcId="{84407D3A-900A-4353-8497-83CC66554D4A}" destId="{06562014-06FA-4E14-8928-7479399C017D}" srcOrd="2" destOrd="0" parTransId="{2E9A66C8-65F5-4215-B618-02C20067A7B3}" sibTransId="{48E9CE16-8035-4615-92C7-2ED1FA72E8F8}"/>
    <dgm:cxn modelId="{C03B5412-E157-4BD8-ABC5-4C975E6E9881}" type="presOf" srcId="{3A11907D-B639-462C-BDF7-5E1D62A989DA}" destId="{9C7C5DDD-AFAE-46D9-8E0C-B8802B2ACA20}" srcOrd="0" destOrd="0" presId="urn:microsoft.com/office/officeart/2005/8/layout/chevron1"/>
    <dgm:cxn modelId="{19C8824E-0B5D-47C3-994A-0DE8BD18995A}" type="presOf" srcId="{9A17A684-E404-4F24-B8FC-8A61B3A35B88}" destId="{801864D6-4D7B-4189-822B-3F6DF7B50271}" srcOrd="0" destOrd="0" presId="urn:microsoft.com/office/officeart/2005/8/layout/chevron1"/>
    <dgm:cxn modelId="{B473BEB7-B2A1-4839-AD2D-C5F49E7C90A3}" type="presOf" srcId="{06562014-06FA-4E14-8928-7479399C017D}" destId="{8F8BC8C3-FB8E-4E84-925E-B5C4CA02272A}" srcOrd="0" destOrd="0" presId="urn:microsoft.com/office/officeart/2005/8/layout/chevron1"/>
    <dgm:cxn modelId="{266B4ECA-5E10-4237-A717-2221EBB30814}" srcId="{84407D3A-900A-4353-8497-83CC66554D4A}" destId="{3A11907D-B639-462C-BDF7-5E1D62A989DA}" srcOrd="1" destOrd="0" parTransId="{DCD6E8A9-A3A1-4726-A0F9-8EA40FDA4ECA}" sibTransId="{F2981D90-5148-4CDE-B91C-7DB035588E99}"/>
    <dgm:cxn modelId="{B063B4DE-760D-4DDC-B193-1ADD6442EF0B}" type="presOf" srcId="{84407D3A-900A-4353-8497-83CC66554D4A}" destId="{A1EED35F-8319-4976-97EF-2AAB2D34E68F}" srcOrd="0" destOrd="0" presId="urn:microsoft.com/office/officeart/2005/8/layout/chevron1"/>
    <dgm:cxn modelId="{45BBC9FC-6174-45B5-B3C7-48D135A6C76F}" srcId="{84407D3A-900A-4353-8497-83CC66554D4A}" destId="{9A17A684-E404-4F24-B8FC-8A61B3A35B88}" srcOrd="0" destOrd="0" parTransId="{975D2FB8-565D-45DA-AA31-5651307DECCF}" sibTransId="{ACB2550C-4E95-4A28-822C-9E38121F296C}"/>
    <dgm:cxn modelId="{204A0C1D-1ACD-4715-B519-11BF80C8D232}" type="presParOf" srcId="{A1EED35F-8319-4976-97EF-2AAB2D34E68F}" destId="{801864D6-4D7B-4189-822B-3F6DF7B50271}" srcOrd="0" destOrd="0" presId="urn:microsoft.com/office/officeart/2005/8/layout/chevron1"/>
    <dgm:cxn modelId="{16F7B7E2-E070-49CA-91EA-933504F902C8}" type="presParOf" srcId="{A1EED35F-8319-4976-97EF-2AAB2D34E68F}" destId="{4525930E-DCD9-4904-9565-4B723BC0644C}" srcOrd="1" destOrd="0" presId="urn:microsoft.com/office/officeart/2005/8/layout/chevron1"/>
    <dgm:cxn modelId="{C008CDD6-B3B0-428B-8C2D-D643153D5B51}" type="presParOf" srcId="{A1EED35F-8319-4976-97EF-2AAB2D34E68F}" destId="{9C7C5DDD-AFAE-46D9-8E0C-B8802B2ACA20}" srcOrd="2" destOrd="0" presId="urn:microsoft.com/office/officeart/2005/8/layout/chevron1"/>
    <dgm:cxn modelId="{7AADE574-20ED-4C4F-8138-C09395B098BC}" type="presParOf" srcId="{A1EED35F-8319-4976-97EF-2AAB2D34E68F}" destId="{39F9FAD0-BA16-4BB0-872B-75E701C928E3}" srcOrd="3" destOrd="0" presId="urn:microsoft.com/office/officeart/2005/8/layout/chevron1"/>
    <dgm:cxn modelId="{8DE5A7AF-799B-49BB-9357-82DFAB62B98C}" type="presParOf" srcId="{A1EED35F-8319-4976-97EF-2AAB2D34E68F}" destId="{8F8BC8C3-FB8E-4E84-925E-B5C4CA02272A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F267E40-49C4-41F8-BAFB-4615B91A1720}" type="doc">
      <dgm:prSet loTypeId="urn:microsoft.com/office/officeart/2005/8/layout/hList1" loCatId="list" qsTypeId="urn:microsoft.com/office/officeart/2005/8/quickstyle/simple1" qsCatId="simple" csTypeId="urn:microsoft.com/office/officeart/2005/8/colors/accent3_5" csCatId="accent3" phldr="1"/>
      <dgm:spPr/>
      <dgm:t>
        <a:bodyPr/>
        <a:lstStyle/>
        <a:p>
          <a:endParaRPr lang="fr-FR"/>
        </a:p>
      </dgm:t>
    </dgm:pt>
    <dgm:pt modelId="{A425F4DD-E0BF-4F67-AC54-8E5B7C2F648D}">
      <dgm:prSet phldrT="[Texte]"/>
      <dgm:spPr/>
      <dgm:t>
        <a:bodyPr/>
        <a:lstStyle/>
        <a:p>
          <a:r>
            <a:rPr lang="fr-FR" dirty="0" err="1"/>
            <a:t>Feature</a:t>
          </a:r>
          <a:r>
            <a:rPr lang="fr-FR" dirty="0"/>
            <a:t> 1</a:t>
          </a:r>
        </a:p>
      </dgm:t>
    </dgm:pt>
    <dgm:pt modelId="{5B67CBFD-83A3-4FB1-87C9-F39AEBDEB456}" type="parTrans" cxnId="{45976D5C-2ADA-4906-B2E8-8B180A181E33}">
      <dgm:prSet/>
      <dgm:spPr/>
      <dgm:t>
        <a:bodyPr/>
        <a:lstStyle/>
        <a:p>
          <a:endParaRPr lang="fr-FR"/>
        </a:p>
      </dgm:t>
    </dgm:pt>
    <dgm:pt modelId="{19509D7E-82D4-4FAE-88B0-08581F352769}" type="sibTrans" cxnId="{45976D5C-2ADA-4906-B2E8-8B180A181E33}">
      <dgm:prSet/>
      <dgm:spPr/>
      <dgm:t>
        <a:bodyPr/>
        <a:lstStyle/>
        <a:p>
          <a:endParaRPr lang="fr-FR"/>
        </a:p>
      </dgm:t>
    </dgm:pt>
    <dgm:pt modelId="{F4382481-F428-44F2-AD88-7AA7ADFA3EE7}">
      <dgm:prSet phldrT="[Texte]"/>
      <dgm:spPr/>
      <dgm:t>
        <a:bodyPr/>
        <a:lstStyle/>
        <a:p>
          <a:r>
            <a:rPr lang="fr-FR" dirty="0"/>
            <a:t>…….</a:t>
          </a:r>
        </a:p>
      </dgm:t>
    </dgm:pt>
    <dgm:pt modelId="{B4D7A13C-68A0-40E0-89BA-9392B5A0AF05}" type="parTrans" cxnId="{5E6CAAB2-2A5C-4739-B091-99840CD0A1FA}">
      <dgm:prSet/>
      <dgm:spPr/>
      <dgm:t>
        <a:bodyPr/>
        <a:lstStyle/>
        <a:p>
          <a:endParaRPr lang="fr-FR"/>
        </a:p>
      </dgm:t>
    </dgm:pt>
    <dgm:pt modelId="{82250952-472E-4B84-AC1E-F87D28F4E8B7}" type="sibTrans" cxnId="{5E6CAAB2-2A5C-4739-B091-99840CD0A1FA}">
      <dgm:prSet/>
      <dgm:spPr/>
      <dgm:t>
        <a:bodyPr/>
        <a:lstStyle/>
        <a:p>
          <a:endParaRPr lang="fr-FR"/>
        </a:p>
      </dgm:t>
    </dgm:pt>
    <dgm:pt modelId="{A6A8246B-6F37-40E1-A4BA-09775EA752EC}">
      <dgm:prSet phldrT="[Texte]"/>
      <dgm:spPr/>
      <dgm:t>
        <a:bodyPr/>
        <a:lstStyle/>
        <a:p>
          <a:r>
            <a:rPr lang="fr-FR" dirty="0"/>
            <a:t>…….</a:t>
          </a:r>
        </a:p>
      </dgm:t>
    </dgm:pt>
    <dgm:pt modelId="{ACED5FE7-99DC-4A9F-ADE2-B3AFEF41D8F0}" type="parTrans" cxnId="{6052FCF9-A40C-4834-A44A-D9EB41015311}">
      <dgm:prSet/>
      <dgm:spPr/>
      <dgm:t>
        <a:bodyPr/>
        <a:lstStyle/>
        <a:p>
          <a:endParaRPr lang="fr-FR"/>
        </a:p>
      </dgm:t>
    </dgm:pt>
    <dgm:pt modelId="{361D8C0E-AABB-490A-98C5-DEFBC8FA1832}" type="sibTrans" cxnId="{6052FCF9-A40C-4834-A44A-D9EB41015311}">
      <dgm:prSet/>
      <dgm:spPr/>
      <dgm:t>
        <a:bodyPr/>
        <a:lstStyle/>
        <a:p>
          <a:endParaRPr lang="fr-FR"/>
        </a:p>
      </dgm:t>
    </dgm:pt>
    <dgm:pt modelId="{5C7CE546-8412-4454-AD54-DC3910036864}">
      <dgm:prSet phldrT="[Texte]"/>
      <dgm:spPr/>
      <dgm:t>
        <a:bodyPr/>
        <a:lstStyle/>
        <a:p>
          <a:r>
            <a:rPr lang="fr-FR" dirty="0" err="1"/>
            <a:t>Feature</a:t>
          </a:r>
          <a:r>
            <a:rPr lang="fr-FR" dirty="0"/>
            <a:t> 2</a:t>
          </a:r>
        </a:p>
      </dgm:t>
    </dgm:pt>
    <dgm:pt modelId="{36F6AFE5-57E1-4122-A1E7-5A6C4901AAEA}" type="parTrans" cxnId="{113134F5-C758-4AC0-B8A6-005FDD9B07F7}">
      <dgm:prSet/>
      <dgm:spPr/>
      <dgm:t>
        <a:bodyPr/>
        <a:lstStyle/>
        <a:p>
          <a:endParaRPr lang="fr-FR"/>
        </a:p>
      </dgm:t>
    </dgm:pt>
    <dgm:pt modelId="{210ABE5B-F0E8-43FA-8191-17B49C7ED28D}" type="sibTrans" cxnId="{113134F5-C758-4AC0-B8A6-005FDD9B07F7}">
      <dgm:prSet/>
      <dgm:spPr/>
      <dgm:t>
        <a:bodyPr/>
        <a:lstStyle/>
        <a:p>
          <a:endParaRPr lang="fr-FR"/>
        </a:p>
      </dgm:t>
    </dgm:pt>
    <dgm:pt modelId="{F9B42ADD-0BF8-44F5-8CE5-E41850B16164}">
      <dgm:prSet phldrT="[Texte]"/>
      <dgm:spPr/>
      <dgm:t>
        <a:bodyPr/>
        <a:lstStyle/>
        <a:p>
          <a:r>
            <a:rPr lang="fr-FR" dirty="0"/>
            <a:t>…….</a:t>
          </a:r>
        </a:p>
      </dgm:t>
    </dgm:pt>
    <dgm:pt modelId="{7D7DDA97-188B-4274-93C1-1BB066514978}" type="parTrans" cxnId="{A93D74CE-33AF-4AF2-8425-5FEE8370CD99}">
      <dgm:prSet/>
      <dgm:spPr/>
      <dgm:t>
        <a:bodyPr/>
        <a:lstStyle/>
        <a:p>
          <a:endParaRPr lang="fr-FR"/>
        </a:p>
      </dgm:t>
    </dgm:pt>
    <dgm:pt modelId="{99A85CE5-1813-44D4-9F1B-2120F58EC682}" type="sibTrans" cxnId="{A93D74CE-33AF-4AF2-8425-5FEE8370CD99}">
      <dgm:prSet/>
      <dgm:spPr/>
      <dgm:t>
        <a:bodyPr/>
        <a:lstStyle/>
        <a:p>
          <a:endParaRPr lang="fr-FR"/>
        </a:p>
      </dgm:t>
    </dgm:pt>
    <dgm:pt modelId="{D070FBAD-1578-4A83-A714-0E26BED19404}">
      <dgm:prSet phldrT="[Texte]"/>
      <dgm:spPr/>
      <dgm:t>
        <a:bodyPr/>
        <a:lstStyle/>
        <a:p>
          <a:r>
            <a:rPr lang="fr-FR" dirty="0"/>
            <a:t>…….</a:t>
          </a:r>
        </a:p>
      </dgm:t>
    </dgm:pt>
    <dgm:pt modelId="{2EAD0FD3-1D9A-4C8B-AE60-9BCF0155683F}" type="parTrans" cxnId="{90894033-06FF-486F-993A-BCCF8F72F462}">
      <dgm:prSet/>
      <dgm:spPr/>
      <dgm:t>
        <a:bodyPr/>
        <a:lstStyle/>
        <a:p>
          <a:endParaRPr lang="fr-FR"/>
        </a:p>
      </dgm:t>
    </dgm:pt>
    <dgm:pt modelId="{1FF7FE1F-E826-4983-8B08-B5BD68B37186}" type="sibTrans" cxnId="{90894033-06FF-486F-993A-BCCF8F72F462}">
      <dgm:prSet/>
      <dgm:spPr/>
      <dgm:t>
        <a:bodyPr/>
        <a:lstStyle/>
        <a:p>
          <a:endParaRPr lang="fr-FR"/>
        </a:p>
      </dgm:t>
    </dgm:pt>
    <dgm:pt modelId="{687E32FC-2849-4342-9D46-3D11DAE3912C}">
      <dgm:prSet phldrT="[Texte]"/>
      <dgm:spPr/>
      <dgm:t>
        <a:bodyPr/>
        <a:lstStyle/>
        <a:p>
          <a:r>
            <a:rPr lang="fr-FR" dirty="0" err="1"/>
            <a:t>Feature</a:t>
          </a:r>
          <a:r>
            <a:rPr lang="fr-FR" dirty="0"/>
            <a:t> 3</a:t>
          </a:r>
        </a:p>
      </dgm:t>
    </dgm:pt>
    <dgm:pt modelId="{8FC7C6F5-68C0-4E09-B8D6-33DB1AB42C42}" type="parTrans" cxnId="{0A3859AB-6DA4-4DEC-8F25-D4F974446F8B}">
      <dgm:prSet/>
      <dgm:spPr/>
      <dgm:t>
        <a:bodyPr/>
        <a:lstStyle/>
        <a:p>
          <a:endParaRPr lang="fr-FR"/>
        </a:p>
      </dgm:t>
    </dgm:pt>
    <dgm:pt modelId="{383160C8-7DD6-4DC3-A738-C9B19FEBF2DC}" type="sibTrans" cxnId="{0A3859AB-6DA4-4DEC-8F25-D4F974446F8B}">
      <dgm:prSet/>
      <dgm:spPr/>
      <dgm:t>
        <a:bodyPr/>
        <a:lstStyle/>
        <a:p>
          <a:endParaRPr lang="fr-FR"/>
        </a:p>
      </dgm:t>
    </dgm:pt>
    <dgm:pt modelId="{CB2AAB39-20A9-4683-B5A8-6236C341AEAC}">
      <dgm:prSet phldrT="[Texte]"/>
      <dgm:spPr/>
      <dgm:t>
        <a:bodyPr/>
        <a:lstStyle/>
        <a:p>
          <a:r>
            <a:rPr lang="fr-FR" dirty="0"/>
            <a:t>…….</a:t>
          </a:r>
        </a:p>
      </dgm:t>
    </dgm:pt>
    <dgm:pt modelId="{B3D84FE8-FE47-43D6-AD42-B28DAFCA2FF8}" type="parTrans" cxnId="{CA0F4C29-9A66-4ADC-9782-FF3DC1DD7FB0}">
      <dgm:prSet/>
      <dgm:spPr/>
      <dgm:t>
        <a:bodyPr/>
        <a:lstStyle/>
        <a:p>
          <a:endParaRPr lang="fr-FR"/>
        </a:p>
      </dgm:t>
    </dgm:pt>
    <dgm:pt modelId="{9EE1E8A2-DED3-4B41-BDC9-695DBB997A45}" type="sibTrans" cxnId="{CA0F4C29-9A66-4ADC-9782-FF3DC1DD7FB0}">
      <dgm:prSet/>
      <dgm:spPr/>
      <dgm:t>
        <a:bodyPr/>
        <a:lstStyle/>
        <a:p>
          <a:endParaRPr lang="fr-FR"/>
        </a:p>
      </dgm:t>
    </dgm:pt>
    <dgm:pt modelId="{8B59B961-4F2D-406D-878C-7EE500A6E0A0}">
      <dgm:prSet phldrT="[Texte]"/>
      <dgm:spPr/>
      <dgm:t>
        <a:bodyPr/>
        <a:lstStyle/>
        <a:p>
          <a:r>
            <a:rPr lang="fr-FR" dirty="0"/>
            <a:t>…….</a:t>
          </a:r>
        </a:p>
      </dgm:t>
    </dgm:pt>
    <dgm:pt modelId="{A0EF681C-6398-48F9-A722-D6945AD4312F}" type="parTrans" cxnId="{02DFB64A-B9A0-46DB-9DBF-335A0072F797}">
      <dgm:prSet/>
      <dgm:spPr/>
      <dgm:t>
        <a:bodyPr/>
        <a:lstStyle/>
        <a:p>
          <a:endParaRPr lang="fr-FR"/>
        </a:p>
      </dgm:t>
    </dgm:pt>
    <dgm:pt modelId="{89F1A616-E960-4DD5-A5AC-5AF1F36D94EB}" type="sibTrans" cxnId="{02DFB64A-B9A0-46DB-9DBF-335A0072F797}">
      <dgm:prSet/>
      <dgm:spPr/>
      <dgm:t>
        <a:bodyPr/>
        <a:lstStyle/>
        <a:p>
          <a:endParaRPr lang="fr-FR"/>
        </a:p>
      </dgm:t>
    </dgm:pt>
    <dgm:pt modelId="{B928CB40-727D-45A7-9E9B-718E2ADEB6A2}" type="pres">
      <dgm:prSet presAssocID="{8F267E40-49C4-41F8-BAFB-4615B91A1720}" presName="Name0" presStyleCnt="0">
        <dgm:presLayoutVars>
          <dgm:dir/>
          <dgm:animLvl val="lvl"/>
          <dgm:resizeHandles val="exact"/>
        </dgm:presLayoutVars>
      </dgm:prSet>
      <dgm:spPr/>
    </dgm:pt>
    <dgm:pt modelId="{4643556B-F2BD-4B9D-A241-C1A63D695492}" type="pres">
      <dgm:prSet presAssocID="{A425F4DD-E0BF-4F67-AC54-8E5B7C2F648D}" presName="composite" presStyleCnt="0"/>
      <dgm:spPr/>
    </dgm:pt>
    <dgm:pt modelId="{608E861A-415B-4E0D-9286-BB4CC7A42294}" type="pres">
      <dgm:prSet presAssocID="{A425F4DD-E0BF-4F67-AC54-8E5B7C2F648D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3BFC0A8B-DC3E-4FB2-9E56-97788EE61768}" type="pres">
      <dgm:prSet presAssocID="{A425F4DD-E0BF-4F67-AC54-8E5B7C2F648D}" presName="desTx" presStyleLbl="alignAccFollowNode1" presStyleIdx="0" presStyleCnt="3">
        <dgm:presLayoutVars>
          <dgm:bulletEnabled val="1"/>
        </dgm:presLayoutVars>
      </dgm:prSet>
      <dgm:spPr/>
    </dgm:pt>
    <dgm:pt modelId="{A796913A-D4FD-4CBF-98F8-3ED5B990ADF8}" type="pres">
      <dgm:prSet presAssocID="{19509D7E-82D4-4FAE-88B0-08581F352769}" presName="space" presStyleCnt="0"/>
      <dgm:spPr/>
    </dgm:pt>
    <dgm:pt modelId="{7056F575-75F2-431D-BA6B-91E8ED2ADA57}" type="pres">
      <dgm:prSet presAssocID="{5C7CE546-8412-4454-AD54-DC3910036864}" presName="composite" presStyleCnt="0"/>
      <dgm:spPr/>
    </dgm:pt>
    <dgm:pt modelId="{74BF8FDF-ECED-4412-8157-64AA42F64420}" type="pres">
      <dgm:prSet presAssocID="{5C7CE546-8412-4454-AD54-DC3910036864}" presName="parTx" presStyleLbl="alignNode1" presStyleIdx="1" presStyleCnt="3" custLinFactY="10606" custLinFactNeighborX="-65637" custLinFactNeighborY="100000">
        <dgm:presLayoutVars>
          <dgm:chMax val="0"/>
          <dgm:chPref val="0"/>
          <dgm:bulletEnabled val="1"/>
        </dgm:presLayoutVars>
      </dgm:prSet>
      <dgm:spPr/>
    </dgm:pt>
    <dgm:pt modelId="{5D31F51B-3FF8-459E-9A14-87657783D465}" type="pres">
      <dgm:prSet presAssocID="{5C7CE546-8412-4454-AD54-DC3910036864}" presName="desTx" presStyleLbl="alignAccFollowNode1" presStyleIdx="1" presStyleCnt="3" custLinFactNeighborX="-65637" custLinFactNeighborY="71318">
        <dgm:presLayoutVars>
          <dgm:bulletEnabled val="1"/>
        </dgm:presLayoutVars>
      </dgm:prSet>
      <dgm:spPr/>
    </dgm:pt>
    <dgm:pt modelId="{D126EA0B-B588-4052-B465-B3E34ABD0007}" type="pres">
      <dgm:prSet presAssocID="{210ABE5B-F0E8-43FA-8191-17B49C7ED28D}" presName="space" presStyleCnt="0"/>
      <dgm:spPr/>
    </dgm:pt>
    <dgm:pt modelId="{65716C6C-D66D-4EB3-A605-CA7ADB98BB74}" type="pres">
      <dgm:prSet presAssocID="{687E32FC-2849-4342-9D46-3D11DAE3912C}" presName="composite" presStyleCnt="0"/>
      <dgm:spPr/>
    </dgm:pt>
    <dgm:pt modelId="{E84BA338-4C39-421D-BD95-0C7E52814E87}" type="pres">
      <dgm:prSet presAssocID="{687E32FC-2849-4342-9D46-3D11DAE3912C}" presName="parTx" presStyleLbl="alignNode1" presStyleIdx="2" presStyleCnt="3" custLinFactX="-27115" custLinFactY="100000" custLinFactNeighborX="-100000" custLinFactNeighborY="134925">
        <dgm:presLayoutVars>
          <dgm:chMax val="0"/>
          <dgm:chPref val="0"/>
          <dgm:bulletEnabled val="1"/>
        </dgm:presLayoutVars>
      </dgm:prSet>
      <dgm:spPr/>
    </dgm:pt>
    <dgm:pt modelId="{B45E628A-9840-4046-B67B-B6F050CDAD04}" type="pres">
      <dgm:prSet presAssocID="{687E32FC-2849-4342-9D46-3D11DAE3912C}" presName="desTx" presStyleLbl="alignAccFollowNode1" presStyleIdx="2" presStyleCnt="3" custLinFactX="-28315" custLinFactY="52877" custLinFactNeighborX="-100000" custLinFactNeighborY="100000">
        <dgm:presLayoutVars>
          <dgm:bulletEnabled val="1"/>
        </dgm:presLayoutVars>
      </dgm:prSet>
      <dgm:spPr/>
    </dgm:pt>
  </dgm:ptLst>
  <dgm:cxnLst>
    <dgm:cxn modelId="{0B52D00B-A6A6-4783-834C-C076AEC08B75}" type="presOf" srcId="{D070FBAD-1578-4A83-A714-0E26BED19404}" destId="{5D31F51B-3FF8-459E-9A14-87657783D465}" srcOrd="0" destOrd="1" presId="urn:microsoft.com/office/officeart/2005/8/layout/hList1"/>
    <dgm:cxn modelId="{78738B13-999E-4BA2-8716-A15347EE3636}" type="presOf" srcId="{8F267E40-49C4-41F8-BAFB-4615B91A1720}" destId="{B928CB40-727D-45A7-9E9B-718E2ADEB6A2}" srcOrd="0" destOrd="0" presId="urn:microsoft.com/office/officeart/2005/8/layout/hList1"/>
    <dgm:cxn modelId="{CA0F4C29-9A66-4ADC-9782-FF3DC1DD7FB0}" srcId="{687E32FC-2849-4342-9D46-3D11DAE3912C}" destId="{CB2AAB39-20A9-4683-B5A8-6236C341AEAC}" srcOrd="0" destOrd="0" parTransId="{B3D84FE8-FE47-43D6-AD42-B28DAFCA2FF8}" sibTransId="{9EE1E8A2-DED3-4B41-BDC9-695DBB997A45}"/>
    <dgm:cxn modelId="{90894033-06FF-486F-993A-BCCF8F72F462}" srcId="{5C7CE546-8412-4454-AD54-DC3910036864}" destId="{D070FBAD-1578-4A83-A714-0E26BED19404}" srcOrd="1" destOrd="0" parTransId="{2EAD0FD3-1D9A-4C8B-AE60-9BCF0155683F}" sibTransId="{1FF7FE1F-E826-4983-8B08-B5BD68B37186}"/>
    <dgm:cxn modelId="{40D51F34-DB87-40D5-A212-F0A240FF8AF1}" type="presOf" srcId="{A425F4DD-E0BF-4F67-AC54-8E5B7C2F648D}" destId="{608E861A-415B-4E0D-9286-BB4CC7A42294}" srcOrd="0" destOrd="0" presId="urn:microsoft.com/office/officeart/2005/8/layout/hList1"/>
    <dgm:cxn modelId="{45976D5C-2ADA-4906-B2E8-8B180A181E33}" srcId="{8F267E40-49C4-41F8-BAFB-4615B91A1720}" destId="{A425F4DD-E0BF-4F67-AC54-8E5B7C2F648D}" srcOrd="0" destOrd="0" parTransId="{5B67CBFD-83A3-4FB1-87C9-F39AEBDEB456}" sibTransId="{19509D7E-82D4-4FAE-88B0-08581F352769}"/>
    <dgm:cxn modelId="{E4099662-D226-43A8-991C-20962F010B9A}" type="presOf" srcId="{A6A8246B-6F37-40E1-A4BA-09775EA752EC}" destId="{3BFC0A8B-DC3E-4FB2-9E56-97788EE61768}" srcOrd="0" destOrd="1" presId="urn:microsoft.com/office/officeart/2005/8/layout/hList1"/>
    <dgm:cxn modelId="{06C5DA69-DDB3-4177-A1D9-83EF51903E1E}" type="presOf" srcId="{F4382481-F428-44F2-AD88-7AA7ADFA3EE7}" destId="{3BFC0A8B-DC3E-4FB2-9E56-97788EE61768}" srcOrd="0" destOrd="0" presId="urn:microsoft.com/office/officeart/2005/8/layout/hList1"/>
    <dgm:cxn modelId="{02DFB64A-B9A0-46DB-9DBF-335A0072F797}" srcId="{687E32FC-2849-4342-9D46-3D11DAE3912C}" destId="{8B59B961-4F2D-406D-878C-7EE500A6E0A0}" srcOrd="1" destOrd="0" parTransId="{A0EF681C-6398-48F9-A722-D6945AD4312F}" sibTransId="{89F1A616-E960-4DD5-A5AC-5AF1F36D94EB}"/>
    <dgm:cxn modelId="{47DB1B7B-8963-42DA-8759-01DA8D235805}" type="presOf" srcId="{F9B42ADD-0BF8-44F5-8CE5-E41850B16164}" destId="{5D31F51B-3FF8-459E-9A14-87657783D465}" srcOrd="0" destOrd="0" presId="urn:microsoft.com/office/officeart/2005/8/layout/hList1"/>
    <dgm:cxn modelId="{D636C79A-BCD5-4EFF-BFC3-D0F3F5A0F69E}" type="presOf" srcId="{687E32FC-2849-4342-9D46-3D11DAE3912C}" destId="{E84BA338-4C39-421D-BD95-0C7E52814E87}" srcOrd="0" destOrd="0" presId="urn:microsoft.com/office/officeart/2005/8/layout/hList1"/>
    <dgm:cxn modelId="{D0BF0D9C-1D5A-4480-9D00-BD98CD6F3FCE}" type="presOf" srcId="{5C7CE546-8412-4454-AD54-DC3910036864}" destId="{74BF8FDF-ECED-4412-8157-64AA42F64420}" srcOrd="0" destOrd="0" presId="urn:microsoft.com/office/officeart/2005/8/layout/hList1"/>
    <dgm:cxn modelId="{36D648A6-277B-4C3E-ABA0-86504CD33870}" type="presOf" srcId="{CB2AAB39-20A9-4683-B5A8-6236C341AEAC}" destId="{B45E628A-9840-4046-B67B-B6F050CDAD04}" srcOrd="0" destOrd="0" presId="urn:microsoft.com/office/officeart/2005/8/layout/hList1"/>
    <dgm:cxn modelId="{0A3859AB-6DA4-4DEC-8F25-D4F974446F8B}" srcId="{8F267E40-49C4-41F8-BAFB-4615B91A1720}" destId="{687E32FC-2849-4342-9D46-3D11DAE3912C}" srcOrd="2" destOrd="0" parTransId="{8FC7C6F5-68C0-4E09-B8D6-33DB1AB42C42}" sibTransId="{383160C8-7DD6-4DC3-A738-C9B19FEBF2DC}"/>
    <dgm:cxn modelId="{5E6CAAB2-2A5C-4739-B091-99840CD0A1FA}" srcId="{A425F4DD-E0BF-4F67-AC54-8E5B7C2F648D}" destId="{F4382481-F428-44F2-AD88-7AA7ADFA3EE7}" srcOrd="0" destOrd="0" parTransId="{B4D7A13C-68A0-40E0-89BA-9392B5A0AF05}" sibTransId="{82250952-472E-4B84-AC1E-F87D28F4E8B7}"/>
    <dgm:cxn modelId="{A93D74CE-33AF-4AF2-8425-5FEE8370CD99}" srcId="{5C7CE546-8412-4454-AD54-DC3910036864}" destId="{F9B42ADD-0BF8-44F5-8CE5-E41850B16164}" srcOrd="0" destOrd="0" parTransId="{7D7DDA97-188B-4274-93C1-1BB066514978}" sibTransId="{99A85CE5-1813-44D4-9F1B-2120F58EC682}"/>
    <dgm:cxn modelId="{694BABE1-786B-4AAC-ACD8-C5B0A23CF756}" type="presOf" srcId="{8B59B961-4F2D-406D-878C-7EE500A6E0A0}" destId="{B45E628A-9840-4046-B67B-B6F050CDAD04}" srcOrd="0" destOrd="1" presId="urn:microsoft.com/office/officeart/2005/8/layout/hList1"/>
    <dgm:cxn modelId="{113134F5-C758-4AC0-B8A6-005FDD9B07F7}" srcId="{8F267E40-49C4-41F8-BAFB-4615B91A1720}" destId="{5C7CE546-8412-4454-AD54-DC3910036864}" srcOrd="1" destOrd="0" parTransId="{36F6AFE5-57E1-4122-A1E7-5A6C4901AAEA}" sibTransId="{210ABE5B-F0E8-43FA-8191-17B49C7ED28D}"/>
    <dgm:cxn modelId="{6052FCF9-A40C-4834-A44A-D9EB41015311}" srcId="{A425F4DD-E0BF-4F67-AC54-8E5B7C2F648D}" destId="{A6A8246B-6F37-40E1-A4BA-09775EA752EC}" srcOrd="1" destOrd="0" parTransId="{ACED5FE7-99DC-4A9F-ADE2-B3AFEF41D8F0}" sibTransId="{361D8C0E-AABB-490A-98C5-DEFBC8FA1832}"/>
    <dgm:cxn modelId="{43D9EE6B-8849-4B0B-BBD7-262EFEC4BDB7}" type="presParOf" srcId="{B928CB40-727D-45A7-9E9B-718E2ADEB6A2}" destId="{4643556B-F2BD-4B9D-A241-C1A63D695492}" srcOrd="0" destOrd="0" presId="urn:microsoft.com/office/officeart/2005/8/layout/hList1"/>
    <dgm:cxn modelId="{5E16308E-BEEC-47FC-81C2-B082AEE97117}" type="presParOf" srcId="{4643556B-F2BD-4B9D-A241-C1A63D695492}" destId="{608E861A-415B-4E0D-9286-BB4CC7A42294}" srcOrd="0" destOrd="0" presId="urn:microsoft.com/office/officeart/2005/8/layout/hList1"/>
    <dgm:cxn modelId="{E460919D-3E3F-461C-A6EB-851453395539}" type="presParOf" srcId="{4643556B-F2BD-4B9D-A241-C1A63D695492}" destId="{3BFC0A8B-DC3E-4FB2-9E56-97788EE61768}" srcOrd="1" destOrd="0" presId="urn:microsoft.com/office/officeart/2005/8/layout/hList1"/>
    <dgm:cxn modelId="{648A095E-6F11-4F6C-BFFD-630055F7788A}" type="presParOf" srcId="{B928CB40-727D-45A7-9E9B-718E2ADEB6A2}" destId="{A796913A-D4FD-4CBF-98F8-3ED5B990ADF8}" srcOrd="1" destOrd="0" presId="urn:microsoft.com/office/officeart/2005/8/layout/hList1"/>
    <dgm:cxn modelId="{276CACF8-ED01-4751-9473-282BA09296B2}" type="presParOf" srcId="{B928CB40-727D-45A7-9E9B-718E2ADEB6A2}" destId="{7056F575-75F2-431D-BA6B-91E8ED2ADA57}" srcOrd="2" destOrd="0" presId="urn:microsoft.com/office/officeart/2005/8/layout/hList1"/>
    <dgm:cxn modelId="{9D8DC882-1625-4ED4-94E9-856D31F7E94F}" type="presParOf" srcId="{7056F575-75F2-431D-BA6B-91E8ED2ADA57}" destId="{74BF8FDF-ECED-4412-8157-64AA42F64420}" srcOrd="0" destOrd="0" presId="urn:microsoft.com/office/officeart/2005/8/layout/hList1"/>
    <dgm:cxn modelId="{D3F7BD59-6CBF-4389-9DFD-5F900E45E103}" type="presParOf" srcId="{7056F575-75F2-431D-BA6B-91E8ED2ADA57}" destId="{5D31F51B-3FF8-459E-9A14-87657783D465}" srcOrd="1" destOrd="0" presId="urn:microsoft.com/office/officeart/2005/8/layout/hList1"/>
    <dgm:cxn modelId="{76FADFEC-6567-4E5E-83A0-C3F7C60658E9}" type="presParOf" srcId="{B928CB40-727D-45A7-9E9B-718E2ADEB6A2}" destId="{D126EA0B-B588-4052-B465-B3E34ABD0007}" srcOrd="3" destOrd="0" presId="urn:microsoft.com/office/officeart/2005/8/layout/hList1"/>
    <dgm:cxn modelId="{425BBF79-37F1-4E9A-BFCB-06B4FDC0F9A3}" type="presParOf" srcId="{B928CB40-727D-45A7-9E9B-718E2ADEB6A2}" destId="{65716C6C-D66D-4EB3-A605-CA7ADB98BB74}" srcOrd="4" destOrd="0" presId="urn:microsoft.com/office/officeart/2005/8/layout/hList1"/>
    <dgm:cxn modelId="{60077174-D170-479D-BF4B-3ADB9DEA2553}" type="presParOf" srcId="{65716C6C-D66D-4EB3-A605-CA7ADB98BB74}" destId="{E84BA338-4C39-421D-BD95-0C7E52814E87}" srcOrd="0" destOrd="0" presId="urn:microsoft.com/office/officeart/2005/8/layout/hList1"/>
    <dgm:cxn modelId="{77BF65D0-5A81-4793-A4F8-E81070F7FBA3}" type="presParOf" srcId="{65716C6C-D66D-4EB3-A605-CA7ADB98BB74}" destId="{B45E628A-9840-4046-B67B-B6F050CDAD04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942B5FC-5CDE-44DF-884B-DBF5760D7C60}" type="doc">
      <dgm:prSet loTypeId="urn:microsoft.com/office/officeart/2005/8/layout/hProcess3" loCatId="process" qsTypeId="urn:microsoft.com/office/officeart/2005/8/quickstyle/simple1" qsCatId="simple" csTypeId="urn:microsoft.com/office/officeart/2005/8/colors/accent1_2" csCatId="accent1" phldr="1"/>
      <dgm:spPr/>
    </dgm:pt>
    <dgm:pt modelId="{3AFF3C2A-7405-4976-8852-7503D5D0AA45}">
      <dgm:prSet phldrT="[Texte]"/>
      <dgm:spPr/>
      <dgm:t>
        <a:bodyPr/>
        <a:lstStyle/>
        <a:p>
          <a:r>
            <a:rPr lang="fr-FR" dirty="0" err="1"/>
            <a:t>Preprocessing</a:t>
          </a:r>
          <a:endParaRPr lang="fr-FR" dirty="0"/>
        </a:p>
      </dgm:t>
    </dgm:pt>
    <dgm:pt modelId="{173B23EE-03C4-43E0-A5BE-8527964BBE8A}" type="parTrans" cxnId="{9E75F1CE-9E6B-408B-8014-040AAC7C25EA}">
      <dgm:prSet/>
      <dgm:spPr/>
      <dgm:t>
        <a:bodyPr/>
        <a:lstStyle/>
        <a:p>
          <a:endParaRPr lang="fr-FR"/>
        </a:p>
      </dgm:t>
    </dgm:pt>
    <dgm:pt modelId="{D1D3A784-9D14-416A-BB16-1475F4B51296}" type="sibTrans" cxnId="{9E75F1CE-9E6B-408B-8014-040AAC7C25EA}">
      <dgm:prSet/>
      <dgm:spPr/>
      <dgm:t>
        <a:bodyPr/>
        <a:lstStyle/>
        <a:p>
          <a:endParaRPr lang="fr-FR"/>
        </a:p>
      </dgm:t>
    </dgm:pt>
    <dgm:pt modelId="{6AF4956C-172B-4279-84F0-296E1BB6CF8C}" type="pres">
      <dgm:prSet presAssocID="{1942B5FC-5CDE-44DF-884B-DBF5760D7C60}" presName="Name0" presStyleCnt="0">
        <dgm:presLayoutVars>
          <dgm:dir/>
          <dgm:animLvl val="lvl"/>
          <dgm:resizeHandles val="exact"/>
        </dgm:presLayoutVars>
      </dgm:prSet>
      <dgm:spPr/>
    </dgm:pt>
    <dgm:pt modelId="{38760575-F099-4BFE-A44F-C056C55FE81E}" type="pres">
      <dgm:prSet presAssocID="{1942B5FC-5CDE-44DF-884B-DBF5760D7C60}" presName="dummy" presStyleCnt="0"/>
      <dgm:spPr/>
    </dgm:pt>
    <dgm:pt modelId="{113BFA69-F2C5-4461-AE3E-53DA563BD821}" type="pres">
      <dgm:prSet presAssocID="{1942B5FC-5CDE-44DF-884B-DBF5760D7C60}" presName="linH" presStyleCnt="0"/>
      <dgm:spPr/>
    </dgm:pt>
    <dgm:pt modelId="{E5DA4D79-6E60-4078-BB3C-B96178395B03}" type="pres">
      <dgm:prSet presAssocID="{1942B5FC-5CDE-44DF-884B-DBF5760D7C60}" presName="padding1" presStyleCnt="0"/>
      <dgm:spPr/>
    </dgm:pt>
    <dgm:pt modelId="{4BB8FEB5-0BBD-4E76-A0E0-242824D4B642}" type="pres">
      <dgm:prSet presAssocID="{3AFF3C2A-7405-4976-8852-7503D5D0AA45}" presName="linV" presStyleCnt="0"/>
      <dgm:spPr/>
    </dgm:pt>
    <dgm:pt modelId="{F2311F70-F03F-4E65-B455-5AF7CD25BCF7}" type="pres">
      <dgm:prSet presAssocID="{3AFF3C2A-7405-4976-8852-7503D5D0AA45}" presName="spVertical1" presStyleCnt="0"/>
      <dgm:spPr/>
    </dgm:pt>
    <dgm:pt modelId="{2BCDDC92-4405-4600-84C6-35EF10172395}" type="pres">
      <dgm:prSet presAssocID="{3AFF3C2A-7405-4976-8852-7503D5D0AA45}" presName="parTx" presStyleLbl="revTx" presStyleIdx="0" presStyleCnt="1">
        <dgm:presLayoutVars>
          <dgm:chMax val="0"/>
          <dgm:chPref val="0"/>
          <dgm:bulletEnabled val="1"/>
        </dgm:presLayoutVars>
      </dgm:prSet>
      <dgm:spPr/>
    </dgm:pt>
    <dgm:pt modelId="{80B0C722-7153-442E-A236-79FF67FA8EA0}" type="pres">
      <dgm:prSet presAssocID="{3AFF3C2A-7405-4976-8852-7503D5D0AA45}" presName="spVertical2" presStyleCnt="0"/>
      <dgm:spPr/>
    </dgm:pt>
    <dgm:pt modelId="{51593AFB-B0F1-4ED7-B56E-6D386BF31E47}" type="pres">
      <dgm:prSet presAssocID="{3AFF3C2A-7405-4976-8852-7503D5D0AA45}" presName="spVertical3" presStyleCnt="0"/>
      <dgm:spPr/>
    </dgm:pt>
    <dgm:pt modelId="{4F0EC3F1-5402-4E1D-AB44-A3DCACA1F779}" type="pres">
      <dgm:prSet presAssocID="{1942B5FC-5CDE-44DF-884B-DBF5760D7C60}" presName="padding2" presStyleCnt="0"/>
      <dgm:spPr/>
    </dgm:pt>
    <dgm:pt modelId="{34176E81-27A2-4C5A-86F3-A0039CF634B6}" type="pres">
      <dgm:prSet presAssocID="{1942B5FC-5CDE-44DF-884B-DBF5760D7C60}" presName="negArrow" presStyleCnt="0"/>
      <dgm:spPr/>
    </dgm:pt>
    <dgm:pt modelId="{0DA7170F-A5F9-4EF6-836A-78F957D4A1F1}" type="pres">
      <dgm:prSet presAssocID="{1942B5FC-5CDE-44DF-884B-DBF5760D7C60}" presName="backgroundArrow" presStyleLbl="node1" presStyleIdx="0" presStyleCnt="1" custLinFactNeighborX="4021" custLinFactNeighborY="0"/>
      <dgm:spPr/>
    </dgm:pt>
  </dgm:ptLst>
  <dgm:cxnLst>
    <dgm:cxn modelId="{20AC8F34-8A3F-46B6-AD12-812555AE0BF3}" type="presOf" srcId="{1942B5FC-5CDE-44DF-884B-DBF5760D7C60}" destId="{6AF4956C-172B-4279-84F0-296E1BB6CF8C}" srcOrd="0" destOrd="0" presId="urn:microsoft.com/office/officeart/2005/8/layout/hProcess3"/>
    <dgm:cxn modelId="{B38C80A9-9DA8-487E-93BE-AF004F9F89A1}" type="presOf" srcId="{3AFF3C2A-7405-4976-8852-7503D5D0AA45}" destId="{2BCDDC92-4405-4600-84C6-35EF10172395}" srcOrd="0" destOrd="0" presId="urn:microsoft.com/office/officeart/2005/8/layout/hProcess3"/>
    <dgm:cxn modelId="{9E75F1CE-9E6B-408B-8014-040AAC7C25EA}" srcId="{1942B5FC-5CDE-44DF-884B-DBF5760D7C60}" destId="{3AFF3C2A-7405-4976-8852-7503D5D0AA45}" srcOrd="0" destOrd="0" parTransId="{173B23EE-03C4-43E0-A5BE-8527964BBE8A}" sibTransId="{D1D3A784-9D14-416A-BB16-1475F4B51296}"/>
    <dgm:cxn modelId="{7204C98A-A4DB-40B3-894E-43A2766A0810}" type="presParOf" srcId="{6AF4956C-172B-4279-84F0-296E1BB6CF8C}" destId="{38760575-F099-4BFE-A44F-C056C55FE81E}" srcOrd="0" destOrd="0" presId="urn:microsoft.com/office/officeart/2005/8/layout/hProcess3"/>
    <dgm:cxn modelId="{8EE5EABF-9050-428C-B48E-BDF742051454}" type="presParOf" srcId="{6AF4956C-172B-4279-84F0-296E1BB6CF8C}" destId="{113BFA69-F2C5-4461-AE3E-53DA563BD821}" srcOrd="1" destOrd="0" presId="urn:microsoft.com/office/officeart/2005/8/layout/hProcess3"/>
    <dgm:cxn modelId="{06B6A044-A41C-4208-8A56-23C004AF1A75}" type="presParOf" srcId="{113BFA69-F2C5-4461-AE3E-53DA563BD821}" destId="{E5DA4D79-6E60-4078-BB3C-B96178395B03}" srcOrd="0" destOrd="0" presId="urn:microsoft.com/office/officeart/2005/8/layout/hProcess3"/>
    <dgm:cxn modelId="{459D3C52-02BE-4F14-82E3-707093530DB1}" type="presParOf" srcId="{113BFA69-F2C5-4461-AE3E-53DA563BD821}" destId="{4BB8FEB5-0BBD-4E76-A0E0-242824D4B642}" srcOrd="1" destOrd="0" presId="urn:microsoft.com/office/officeart/2005/8/layout/hProcess3"/>
    <dgm:cxn modelId="{25AD14F9-EC63-44A8-9130-C989C88DD9A5}" type="presParOf" srcId="{4BB8FEB5-0BBD-4E76-A0E0-242824D4B642}" destId="{F2311F70-F03F-4E65-B455-5AF7CD25BCF7}" srcOrd="0" destOrd="0" presId="urn:microsoft.com/office/officeart/2005/8/layout/hProcess3"/>
    <dgm:cxn modelId="{56D77019-89C9-48BF-9333-6FB0C3E8FB59}" type="presParOf" srcId="{4BB8FEB5-0BBD-4E76-A0E0-242824D4B642}" destId="{2BCDDC92-4405-4600-84C6-35EF10172395}" srcOrd="1" destOrd="0" presId="urn:microsoft.com/office/officeart/2005/8/layout/hProcess3"/>
    <dgm:cxn modelId="{E643A0C9-875A-4F91-A284-BB80B333FD48}" type="presParOf" srcId="{4BB8FEB5-0BBD-4E76-A0E0-242824D4B642}" destId="{80B0C722-7153-442E-A236-79FF67FA8EA0}" srcOrd="2" destOrd="0" presId="urn:microsoft.com/office/officeart/2005/8/layout/hProcess3"/>
    <dgm:cxn modelId="{6674C487-2B56-4A6C-B47E-DC0380946580}" type="presParOf" srcId="{4BB8FEB5-0BBD-4E76-A0E0-242824D4B642}" destId="{51593AFB-B0F1-4ED7-B56E-6D386BF31E47}" srcOrd="3" destOrd="0" presId="urn:microsoft.com/office/officeart/2005/8/layout/hProcess3"/>
    <dgm:cxn modelId="{9190AB47-D7F3-484A-831E-3EA069B1321C}" type="presParOf" srcId="{113BFA69-F2C5-4461-AE3E-53DA563BD821}" destId="{4F0EC3F1-5402-4E1D-AB44-A3DCACA1F779}" srcOrd="2" destOrd="0" presId="urn:microsoft.com/office/officeart/2005/8/layout/hProcess3"/>
    <dgm:cxn modelId="{C2A23904-9FFF-4122-BAB9-39A6733F70C5}" type="presParOf" srcId="{113BFA69-F2C5-4461-AE3E-53DA563BD821}" destId="{34176E81-27A2-4C5A-86F3-A0039CF634B6}" srcOrd="3" destOrd="0" presId="urn:microsoft.com/office/officeart/2005/8/layout/hProcess3"/>
    <dgm:cxn modelId="{88F5ACD6-FB22-4A4F-98FB-BB02AEE73341}" type="presParOf" srcId="{113BFA69-F2C5-4461-AE3E-53DA563BD821}" destId="{0DA7170F-A5F9-4EF6-836A-78F957D4A1F1}" srcOrd="4" destOrd="0" presId="urn:microsoft.com/office/officeart/2005/8/layout/hProcess3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942B5FC-5CDE-44DF-884B-DBF5760D7C60}" type="doc">
      <dgm:prSet loTypeId="urn:microsoft.com/office/officeart/2005/8/layout/hProcess3" loCatId="process" qsTypeId="urn:microsoft.com/office/officeart/2005/8/quickstyle/simple1" qsCatId="simple" csTypeId="urn:microsoft.com/office/officeart/2005/8/colors/accent1_2" csCatId="accent1" phldr="1"/>
      <dgm:spPr/>
    </dgm:pt>
    <dgm:pt modelId="{3AFF3C2A-7405-4976-8852-7503D5D0AA45}">
      <dgm:prSet phldrT="[Texte]"/>
      <dgm:spPr/>
      <dgm:t>
        <a:bodyPr/>
        <a:lstStyle/>
        <a:p>
          <a:r>
            <a:rPr lang="fr-FR" dirty="0"/>
            <a:t>Resnet50</a:t>
          </a:r>
        </a:p>
      </dgm:t>
    </dgm:pt>
    <dgm:pt modelId="{173B23EE-03C4-43E0-A5BE-8527964BBE8A}" type="parTrans" cxnId="{9E75F1CE-9E6B-408B-8014-040AAC7C25EA}">
      <dgm:prSet/>
      <dgm:spPr/>
      <dgm:t>
        <a:bodyPr/>
        <a:lstStyle/>
        <a:p>
          <a:endParaRPr lang="fr-FR"/>
        </a:p>
      </dgm:t>
    </dgm:pt>
    <dgm:pt modelId="{D1D3A784-9D14-416A-BB16-1475F4B51296}" type="sibTrans" cxnId="{9E75F1CE-9E6B-408B-8014-040AAC7C25EA}">
      <dgm:prSet/>
      <dgm:spPr/>
      <dgm:t>
        <a:bodyPr/>
        <a:lstStyle/>
        <a:p>
          <a:endParaRPr lang="fr-FR"/>
        </a:p>
      </dgm:t>
    </dgm:pt>
    <dgm:pt modelId="{6AF4956C-172B-4279-84F0-296E1BB6CF8C}" type="pres">
      <dgm:prSet presAssocID="{1942B5FC-5CDE-44DF-884B-DBF5760D7C60}" presName="Name0" presStyleCnt="0">
        <dgm:presLayoutVars>
          <dgm:dir/>
          <dgm:animLvl val="lvl"/>
          <dgm:resizeHandles val="exact"/>
        </dgm:presLayoutVars>
      </dgm:prSet>
      <dgm:spPr/>
    </dgm:pt>
    <dgm:pt modelId="{38760575-F099-4BFE-A44F-C056C55FE81E}" type="pres">
      <dgm:prSet presAssocID="{1942B5FC-5CDE-44DF-884B-DBF5760D7C60}" presName="dummy" presStyleCnt="0"/>
      <dgm:spPr/>
    </dgm:pt>
    <dgm:pt modelId="{113BFA69-F2C5-4461-AE3E-53DA563BD821}" type="pres">
      <dgm:prSet presAssocID="{1942B5FC-5CDE-44DF-884B-DBF5760D7C60}" presName="linH" presStyleCnt="0"/>
      <dgm:spPr/>
    </dgm:pt>
    <dgm:pt modelId="{E5DA4D79-6E60-4078-BB3C-B96178395B03}" type="pres">
      <dgm:prSet presAssocID="{1942B5FC-5CDE-44DF-884B-DBF5760D7C60}" presName="padding1" presStyleCnt="0"/>
      <dgm:spPr/>
    </dgm:pt>
    <dgm:pt modelId="{4BB8FEB5-0BBD-4E76-A0E0-242824D4B642}" type="pres">
      <dgm:prSet presAssocID="{3AFF3C2A-7405-4976-8852-7503D5D0AA45}" presName="linV" presStyleCnt="0"/>
      <dgm:spPr/>
    </dgm:pt>
    <dgm:pt modelId="{F2311F70-F03F-4E65-B455-5AF7CD25BCF7}" type="pres">
      <dgm:prSet presAssocID="{3AFF3C2A-7405-4976-8852-7503D5D0AA45}" presName="spVertical1" presStyleCnt="0"/>
      <dgm:spPr/>
    </dgm:pt>
    <dgm:pt modelId="{2BCDDC92-4405-4600-84C6-35EF10172395}" type="pres">
      <dgm:prSet presAssocID="{3AFF3C2A-7405-4976-8852-7503D5D0AA45}" presName="parTx" presStyleLbl="revTx" presStyleIdx="0" presStyleCnt="1">
        <dgm:presLayoutVars>
          <dgm:chMax val="0"/>
          <dgm:chPref val="0"/>
          <dgm:bulletEnabled val="1"/>
        </dgm:presLayoutVars>
      </dgm:prSet>
      <dgm:spPr/>
    </dgm:pt>
    <dgm:pt modelId="{80B0C722-7153-442E-A236-79FF67FA8EA0}" type="pres">
      <dgm:prSet presAssocID="{3AFF3C2A-7405-4976-8852-7503D5D0AA45}" presName="spVertical2" presStyleCnt="0"/>
      <dgm:spPr/>
    </dgm:pt>
    <dgm:pt modelId="{51593AFB-B0F1-4ED7-B56E-6D386BF31E47}" type="pres">
      <dgm:prSet presAssocID="{3AFF3C2A-7405-4976-8852-7503D5D0AA45}" presName="spVertical3" presStyleCnt="0"/>
      <dgm:spPr/>
    </dgm:pt>
    <dgm:pt modelId="{4F0EC3F1-5402-4E1D-AB44-A3DCACA1F779}" type="pres">
      <dgm:prSet presAssocID="{1942B5FC-5CDE-44DF-884B-DBF5760D7C60}" presName="padding2" presStyleCnt="0"/>
      <dgm:spPr/>
    </dgm:pt>
    <dgm:pt modelId="{34176E81-27A2-4C5A-86F3-A0039CF634B6}" type="pres">
      <dgm:prSet presAssocID="{1942B5FC-5CDE-44DF-884B-DBF5760D7C60}" presName="negArrow" presStyleCnt="0"/>
      <dgm:spPr/>
    </dgm:pt>
    <dgm:pt modelId="{0DA7170F-A5F9-4EF6-836A-78F957D4A1F1}" type="pres">
      <dgm:prSet presAssocID="{1942B5FC-5CDE-44DF-884B-DBF5760D7C60}" presName="backgroundArrow" presStyleLbl="node1" presStyleIdx="0" presStyleCnt="1" custLinFactNeighborX="4021" custLinFactNeighborY="0"/>
      <dgm:spPr/>
    </dgm:pt>
  </dgm:ptLst>
  <dgm:cxnLst>
    <dgm:cxn modelId="{20AC8F34-8A3F-46B6-AD12-812555AE0BF3}" type="presOf" srcId="{1942B5FC-5CDE-44DF-884B-DBF5760D7C60}" destId="{6AF4956C-172B-4279-84F0-296E1BB6CF8C}" srcOrd="0" destOrd="0" presId="urn:microsoft.com/office/officeart/2005/8/layout/hProcess3"/>
    <dgm:cxn modelId="{B38C80A9-9DA8-487E-93BE-AF004F9F89A1}" type="presOf" srcId="{3AFF3C2A-7405-4976-8852-7503D5D0AA45}" destId="{2BCDDC92-4405-4600-84C6-35EF10172395}" srcOrd="0" destOrd="0" presId="urn:microsoft.com/office/officeart/2005/8/layout/hProcess3"/>
    <dgm:cxn modelId="{9E75F1CE-9E6B-408B-8014-040AAC7C25EA}" srcId="{1942B5FC-5CDE-44DF-884B-DBF5760D7C60}" destId="{3AFF3C2A-7405-4976-8852-7503D5D0AA45}" srcOrd="0" destOrd="0" parTransId="{173B23EE-03C4-43E0-A5BE-8527964BBE8A}" sibTransId="{D1D3A784-9D14-416A-BB16-1475F4B51296}"/>
    <dgm:cxn modelId="{7204C98A-A4DB-40B3-894E-43A2766A0810}" type="presParOf" srcId="{6AF4956C-172B-4279-84F0-296E1BB6CF8C}" destId="{38760575-F099-4BFE-A44F-C056C55FE81E}" srcOrd="0" destOrd="0" presId="urn:microsoft.com/office/officeart/2005/8/layout/hProcess3"/>
    <dgm:cxn modelId="{8EE5EABF-9050-428C-B48E-BDF742051454}" type="presParOf" srcId="{6AF4956C-172B-4279-84F0-296E1BB6CF8C}" destId="{113BFA69-F2C5-4461-AE3E-53DA563BD821}" srcOrd="1" destOrd="0" presId="urn:microsoft.com/office/officeart/2005/8/layout/hProcess3"/>
    <dgm:cxn modelId="{06B6A044-A41C-4208-8A56-23C004AF1A75}" type="presParOf" srcId="{113BFA69-F2C5-4461-AE3E-53DA563BD821}" destId="{E5DA4D79-6E60-4078-BB3C-B96178395B03}" srcOrd="0" destOrd="0" presId="urn:microsoft.com/office/officeart/2005/8/layout/hProcess3"/>
    <dgm:cxn modelId="{459D3C52-02BE-4F14-82E3-707093530DB1}" type="presParOf" srcId="{113BFA69-F2C5-4461-AE3E-53DA563BD821}" destId="{4BB8FEB5-0BBD-4E76-A0E0-242824D4B642}" srcOrd="1" destOrd="0" presId="urn:microsoft.com/office/officeart/2005/8/layout/hProcess3"/>
    <dgm:cxn modelId="{25AD14F9-EC63-44A8-9130-C989C88DD9A5}" type="presParOf" srcId="{4BB8FEB5-0BBD-4E76-A0E0-242824D4B642}" destId="{F2311F70-F03F-4E65-B455-5AF7CD25BCF7}" srcOrd="0" destOrd="0" presId="urn:microsoft.com/office/officeart/2005/8/layout/hProcess3"/>
    <dgm:cxn modelId="{56D77019-89C9-48BF-9333-6FB0C3E8FB59}" type="presParOf" srcId="{4BB8FEB5-0BBD-4E76-A0E0-242824D4B642}" destId="{2BCDDC92-4405-4600-84C6-35EF10172395}" srcOrd="1" destOrd="0" presId="urn:microsoft.com/office/officeart/2005/8/layout/hProcess3"/>
    <dgm:cxn modelId="{E643A0C9-875A-4F91-A284-BB80B333FD48}" type="presParOf" srcId="{4BB8FEB5-0BBD-4E76-A0E0-242824D4B642}" destId="{80B0C722-7153-442E-A236-79FF67FA8EA0}" srcOrd="2" destOrd="0" presId="urn:microsoft.com/office/officeart/2005/8/layout/hProcess3"/>
    <dgm:cxn modelId="{6674C487-2B56-4A6C-B47E-DC0380946580}" type="presParOf" srcId="{4BB8FEB5-0BBD-4E76-A0E0-242824D4B642}" destId="{51593AFB-B0F1-4ED7-B56E-6D386BF31E47}" srcOrd="3" destOrd="0" presId="urn:microsoft.com/office/officeart/2005/8/layout/hProcess3"/>
    <dgm:cxn modelId="{9190AB47-D7F3-484A-831E-3EA069B1321C}" type="presParOf" srcId="{113BFA69-F2C5-4461-AE3E-53DA563BD821}" destId="{4F0EC3F1-5402-4E1D-AB44-A3DCACA1F779}" srcOrd="2" destOrd="0" presId="urn:microsoft.com/office/officeart/2005/8/layout/hProcess3"/>
    <dgm:cxn modelId="{C2A23904-9FFF-4122-BAB9-39A6733F70C5}" type="presParOf" srcId="{113BFA69-F2C5-4461-AE3E-53DA563BD821}" destId="{34176E81-27A2-4C5A-86F3-A0039CF634B6}" srcOrd="3" destOrd="0" presId="urn:microsoft.com/office/officeart/2005/8/layout/hProcess3"/>
    <dgm:cxn modelId="{88F5ACD6-FB22-4A4F-98FB-BB02AEE73341}" type="presParOf" srcId="{113BFA69-F2C5-4461-AE3E-53DA563BD821}" destId="{0DA7170F-A5F9-4EF6-836A-78F957D4A1F1}" srcOrd="4" destOrd="0" presId="urn:microsoft.com/office/officeart/2005/8/layout/h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8F267E40-49C4-41F8-BAFB-4615B91A1720}" type="doc">
      <dgm:prSet loTypeId="urn:microsoft.com/office/officeart/2005/8/layout/hList1" loCatId="list" qsTypeId="urn:microsoft.com/office/officeart/2005/8/quickstyle/simple1" qsCatId="simple" csTypeId="urn:microsoft.com/office/officeart/2005/8/colors/accent3_5" csCatId="accent3" phldr="1"/>
      <dgm:spPr/>
      <dgm:t>
        <a:bodyPr/>
        <a:lstStyle/>
        <a:p>
          <a:endParaRPr lang="fr-FR"/>
        </a:p>
      </dgm:t>
    </dgm:pt>
    <dgm:pt modelId="{A425F4DD-E0BF-4F67-AC54-8E5B7C2F648D}">
      <dgm:prSet phldrT="[Texte]"/>
      <dgm:spPr/>
      <dgm:t>
        <a:bodyPr/>
        <a:lstStyle/>
        <a:p>
          <a:r>
            <a:rPr lang="fr-FR" dirty="0" err="1"/>
            <a:t>Feature</a:t>
          </a:r>
          <a:r>
            <a:rPr lang="fr-FR" dirty="0"/>
            <a:t> 1</a:t>
          </a:r>
        </a:p>
      </dgm:t>
    </dgm:pt>
    <dgm:pt modelId="{5B67CBFD-83A3-4FB1-87C9-F39AEBDEB456}" type="parTrans" cxnId="{45976D5C-2ADA-4906-B2E8-8B180A181E33}">
      <dgm:prSet/>
      <dgm:spPr/>
      <dgm:t>
        <a:bodyPr/>
        <a:lstStyle/>
        <a:p>
          <a:endParaRPr lang="fr-FR"/>
        </a:p>
      </dgm:t>
    </dgm:pt>
    <dgm:pt modelId="{19509D7E-82D4-4FAE-88B0-08581F352769}" type="sibTrans" cxnId="{45976D5C-2ADA-4906-B2E8-8B180A181E33}">
      <dgm:prSet/>
      <dgm:spPr/>
      <dgm:t>
        <a:bodyPr/>
        <a:lstStyle/>
        <a:p>
          <a:endParaRPr lang="fr-FR"/>
        </a:p>
      </dgm:t>
    </dgm:pt>
    <dgm:pt modelId="{F4382481-F428-44F2-AD88-7AA7ADFA3EE7}">
      <dgm:prSet phldrT="[Texte]"/>
      <dgm:spPr/>
      <dgm:t>
        <a:bodyPr/>
        <a:lstStyle/>
        <a:p>
          <a:r>
            <a:rPr lang="fr-FR" dirty="0"/>
            <a:t>…….</a:t>
          </a:r>
        </a:p>
      </dgm:t>
    </dgm:pt>
    <dgm:pt modelId="{B4D7A13C-68A0-40E0-89BA-9392B5A0AF05}" type="parTrans" cxnId="{5E6CAAB2-2A5C-4739-B091-99840CD0A1FA}">
      <dgm:prSet/>
      <dgm:spPr/>
      <dgm:t>
        <a:bodyPr/>
        <a:lstStyle/>
        <a:p>
          <a:endParaRPr lang="fr-FR"/>
        </a:p>
      </dgm:t>
    </dgm:pt>
    <dgm:pt modelId="{82250952-472E-4B84-AC1E-F87D28F4E8B7}" type="sibTrans" cxnId="{5E6CAAB2-2A5C-4739-B091-99840CD0A1FA}">
      <dgm:prSet/>
      <dgm:spPr/>
      <dgm:t>
        <a:bodyPr/>
        <a:lstStyle/>
        <a:p>
          <a:endParaRPr lang="fr-FR"/>
        </a:p>
      </dgm:t>
    </dgm:pt>
    <dgm:pt modelId="{A6A8246B-6F37-40E1-A4BA-09775EA752EC}">
      <dgm:prSet phldrT="[Texte]"/>
      <dgm:spPr/>
      <dgm:t>
        <a:bodyPr/>
        <a:lstStyle/>
        <a:p>
          <a:r>
            <a:rPr lang="fr-FR" dirty="0"/>
            <a:t>…….</a:t>
          </a:r>
        </a:p>
      </dgm:t>
    </dgm:pt>
    <dgm:pt modelId="{ACED5FE7-99DC-4A9F-ADE2-B3AFEF41D8F0}" type="parTrans" cxnId="{6052FCF9-A40C-4834-A44A-D9EB41015311}">
      <dgm:prSet/>
      <dgm:spPr/>
      <dgm:t>
        <a:bodyPr/>
        <a:lstStyle/>
        <a:p>
          <a:endParaRPr lang="fr-FR"/>
        </a:p>
      </dgm:t>
    </dgm:pt>
    <dgm:pt modelId="{361D8C0E-AABB-490A-98C5-DEFBC8FA1832}" type="sibTrans" cxnId="{6052FCF9-A40C-4834-A44A-D9EB41015311}">
      <dgm:prSet/>
      <dgm:spPr/>
      <dgm:t>
        <a:bodyPr/>
        <a:lstStyle/>
        <a:p>
          <a:endParaRPr lang="fr-FR"/>
        </a:p>
      </dgm:t>
    </dgm:pt>
    <dgm:pt modelId="{5C7CE546-8412-4454-AD54-DC3910036864}">
      <dgm:prSet phldrT="[Texte]"/>
      <dgm:spPr/>
      <dgm:t>
        <a:bodyPr/>
        <a:lstStyle/>
        <a:p>
          <a:r>
            <a:rPr lang="fr-FR" dirty="0" err="1"/>
            <a:t>Feature</a:t>
          </a:r>
          <a:r>
            <a:rPr lang="fr-FR" dirty="0"/>
            <a:t> …</a:t>
          </a:r>
        </a:p>
      </dgm:t>
    </dgm:pt>
    <dgm:pt modelId="{36F6AFE5-57E1-4122-A1E7-5A6C4901AAEA}" type="parTrans" cxnId="{113134F5-C758-4AC0-B8A6-005FDD9B07F7}">
      <dgm:prSet/>
      <dgm:spPr/>
      <dgm:t>
        <a:bodyPr/>
        <a:lstStyle/>
        <a:p>
          <a:endParaRPr lang="fr-FR"/>
        </a:p>
      </dgm:t>
    </dgm:pt>
    <dgm:pt modelId="{210ABE5B-F0E8-43FA-8191-17B49C7ED28D}" type="sibTrans" cxnId="{113134F5-C758-4AC0-B8A6-005FDD9B07F7}">
      <dgm:prSet/>
      <dgm:spPr/>
      <dgm:t>
        <a:bodyPr/>
        <a:lstStyle/>
        <a:p>
          <a:endParaRPr lang="fr-FR"/>
        </a:p>
      </dgm:t>
    </dgm:pt>
    <dgm:pt modelId="{F9B42ADD-0BF8-44F5-8CE5-E41850B16164}">
      <dgm:prSet phldrT="[Texte]"/>
      <dgm:spPr/>
      <dgm:t>
        <a:bodyPr/>
        <a:lstStyle/>
        <a:p>
          <a:r>
            <a:rPr lang="fr-FR" dirty="0"/>
            <a:t>…….</a:t>
          </a:r>
        </a:p>
      </dgm:t>
    </dgm:pt>
    <dgm:pt modelId="{7D7DDA97-188B-4274-93C1-1BB066514978}" type="parTrans" cxnId="{A93D74CE-33AF-4AF2-8425-5FEE8370CD99}">
      <dgm:prSet/>
      <dgm:spPr/>
      <dgm:t>
        <a:bodyPr/>
        <a:lstStyle/>
        <a:p>
          <a:endParaRPr lang="fr-FR"/>
        </a:p>
      </dgm:t>
    </dgm:pt>
    <dgm:pt modelId="{99A85CE5-1813-44D4-9F1B-2120F58EC682}" type="sibTrans" cxnId="{A93D74CE-33AF-4AF2-8425-5FEE8370CD99}">
      <dgm:prSet/>
      <dgm:spPr/>
      <dgm:t>
        <a:bodyPr/>
        <a:lstStyle/>
        <a:p>
          <a:endParaRPr lang="fr-FR"/>
        </a:p>
      </dgm:t>
    </dgm:pt>
    <dgm:pt modelId="{D070FBAD-1578-4A83-A714-0E26BED19404}">
      <dgm:prSet phldrT="[Texte]"/>
      <dgm:spPr/>
      <dgm:t>
        <a:bodyPr/>
        <a:lstStyle/>
        <a:p>
          <a:r>
            <a:rPr lang="fr-FR" dirty="0"/>
            <a:t>…….</a:t>
          </a:r>
        </a:p>
      </dgm:t>
    </dgm:pt>
    <dgm:pt modelId="{2EAD0FD3-1D9A-4C8B-AE60-9BCF0155683F}" type="parTrans" cxnId="{90894033-06FF-486F-993A-BCCF8F72F462}">
      <dgm:prSet/>
      <dgm:spPr/>
      <dgm:t>
        <a:bodyPr/>
        <a:lstStyle/>
        <a:p>
          <a:endParaRPr lang="fr-FR"/>
        </a:p>
      </dgm:t>
    </dgm:pt>
    <dgm:pt modelId="{1FF7FE1F-E826-4983-8B08-B5BD68B37186}" type="sibTrans" cxnId="{90894033-06FF-486F-993A-BCCF8F72F462}">
      <dgm:prSet/>
      <dgm:spPr/>
      <dgm:t>
        <a:bodyPr/>
        <a:lstStyle/>
        <a:p>
          <a:endParaRPr lang="fr-FR"/>
        </a:p>
      </dgm:t>
    </dgm:pt>
    <dgm:pt modelId="{687E32FC-2849-4342-9D46-3D11DAE3912C}">
      <dgm:prSet phldrT="[Texte]"/>
      <dgm:spPr/>
      <dgm:t>
        <a:bodyPr/>
        <a:lstStyle/>
        <a:p>
          <a:r>
            <a:rPr lang="fr-FR" dirty="0" err="1"/>
            <a:t>Feature</a:t>
          </a:r>
          <a:r>
            <a:rPr lang="fr-FR" dirty="0"/>
            <a:t> 2048</a:t>
          </a:r>
        </a:p>
      </dgm:t>
    </dgm:pt>
    <dgm:pt modelId="{8FC7C6F5-68C0-4E09-B8D6-33DB1AB42C42}" type="parTrans" cxnId="{0A3859AB-6DA4-4DEC-8F25-D4F974446F8B}">
      <dgm:prSet/>
      <dgm:spPr/>
      <dgm:t>
        <a:bodyPr/>
        <a:lstStyle/>
        <a:p>
          <a:endParaRPr lang="fr-FR"/>
        </a:p>
      </dgm:t>
    </dgm:pt>
    <dgm:pt modelId="{383160C8-7DD6-4DC3-A738-C9B19FEBF2DC}" type="sibTrans" cxnId="{0A3859AB-6DA4-4DEC-8F25-D4F974446F8B}">
      <dgm:prSet/>
      <dgm:spPr/>
      <dgm:t>
        <a:bodyPr/>
        <a:lstStyle/>
        <a:p>
          <a:endParaRPr lang="fr-FR"/>
        </a:p>
      </dgm:t>
    </dgm:pt>
    <dgm:pt modelId="{CB2AAB39-20A9-4683-B5A8-6236C341AEAC}">
      <dgm:prSet phldrT="[Texte]"/>
      <dgm:spPr/>
      <dgm:t>
        <a:bodyPr/>
        <a:lstStyle/>
        <a:p>
          <a:r>
            <a:rPr lang="fr-FR" dirty="0"/>
            <a:t>…….</a:t>
          </a:r>
        </a:p>
      </dgm:t>
    </dgm:pt>
    <dgm:pt modelId="{B3D84FE8-FE47-43D6-AD42-B28DAFCA2FF8}" type="parTrans" cxnId="{CA0F4C29-9A66-4ADC-9782-FF3DC1DD7FB0}">
      <dgm:prSet/>
      <dgm:spPr/>
      <dgm:t>
        <a:bodyPr/>
        <a:lstStyle/>
        <a:p>
          <a:endParaRPr lang="fr-FR"/>
        </a:p>
      </dgm:t>
    </dgm:pt>
    <dgm:pt modelId="{9EE1E8A2-DED3-4B41-BDC9-695DBB997A45}" type="sibTrans" cxnId="{CA0F4C29-9A66-4ADC-9782-FF3DC1DD7FB0}">
      <dgm:prSet/>
      <dgm:spPr/>
      <dgm:t>
        <a:bodyPr/>
        <a:lstStyle/>
        <a:p>
          <a:endParaRPr lang="fr-FR"/>
        </a:p>
      </dgm:t>
    </dgm:pt>
    <dgm:pt modelId="{8B59B961-4F2D-406D-878C-7EE500A6E0A0}">
      <dgm:prSet phldrT="[Texte]"/>
      <dgm:spPr/>
      <dgm:t>
        <a:bodyPr/>
        <a:lstStyle/>
        <a:p>
          <a:r>
            <a:rPr lang="fr-FR" dirty="0"/>
            <a:t>…….</a:t>
          </a:r>
        </a:p>
      </dgm:t>
    </dgm:pt>
    <dgm:pt modelId="{A0EF681C-6398-48F9-A722-D6945AD4312F}" type="parTrans" cxnId="{02DFB64A-B9A0-46DB-9DBF-335A0072F797}">
      <dgm:prSet/>
      <dgm:spPr/>
      <dgm:t>
        <a:bodyPr/>
        <a:lstStyle/>
        <a:p>
          <a:endParaRPr lang="fr-FR"/>
        </a:p>
      </dgm:t>
    </dgm:pt>
    <dgm:pt modelId="{89F1A616-E960-4DD5-A5AC-5AF1F36D94EB}" type="sibTrans" cxnId="{02DFB64A-B9A0-46DB-9DBF-335A0072F797}">
      <dgm:prSet/>
      <dgm:spPr/>
      <dgm:t>
        <a:bodyPr/>
        <a:lstStyle/>
        <a:p>
          <a:endParaRPr lang="fr-FR"/>
        </a:p>
      </dgm:t>
    </dgm:pt>
    <dgm:pt modelId="{B928CB40-727D-45A7-9E9B-718E2ADEB6A2}" type="pres">
      <dgm:prSet presAssocID="{8F267E40-49C4-41F8-BAFB-4615B91A1720}" presName="Name0" presStyleCnt="0">
        <dgm:presLayoutVars>
          <dgm:dir/>
          <dgm:animLvl val="lvl"/>
          <dgm:resizeHandles val="exact"/>
        </dgm:presLayoutVars>
      </dgm:prSet>
      <dgm:spPr/>
    </dgm:pt>
    <dgm:pt modelId="{4643556B-F2BD-4B9D-A241-C1A63D695492}" type="pres">
      <dgm:prSet presAssocID="{A425F4DD-E0BF-4F67-AC54-8E5B7C2F648D}" presName="composite" presStyleCnt="0"/>
      <dgm:spPr/>
    </dgm:pt>
    <dgm:pt modelId="{608E861A-415B-4E0D-9286-BB4CC7A42294}" type="pres">
      <dgm:prSet presAssocID="{A425F4DD-E0BF-4F67-AC54-8E5B7C2F648D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3BFC0A8B-DC3E-4FB2-9E56-97788EE61768}" type="pres">
      <dgm:prSet presAssocID="{A425F4DD-E0BF-4F67-AC54-8E5B7C2F648D}" presName="desTx" presStyleLbl="alignAccFollowNode1" presStyleIdx="0" presStyleCnt="3">
        <dgm:presLayoutVars>
          <dgm:bulletEnabled val="1"/>
        </dgm:presLayoutVars>
      </dgm:prSet>
      <dgm:spPr/>
    </dgm:pt>
    <dgm:pt modelId="{A796913A-D4FD-4CBF-98F8-3ED5B990ADF8}" type="pres">
      <dgm:prSet presAssocID="{19509D7E-82D4-4FAE-88B0-08581F352769}" presName="space" presStyleCnt="0"/>
      <dgm:spPr/>
    </dgm:pt>
    <dgm:pt modelId="{7056F575-75F2-431D-BA6B-91E8ED2ADA57}" type="pres">
      <dgm:prSet presAssocID="{5C7CE546-8412-4454-AD54-DC3910036864}" presName="composite" presStyleCnt="0"/>
      <dgm:spPr/>
    </dgm:pt>
    <dgm:pt modelId="{74BF8FDF-ECED-4412-8157-64AA42F64420}" type="pres">
      <dgm:prSet presAssocID="{5C7CE546-8412-4454-AD54-DC3910036864}" presName="parTx" presStyleLbl="alignNode1" presStyleIdx="1" presStyleCnt="3" custLinFactY="10606" custLinFactNeighborX="-65637" custLinFactNeighborY="100000">
        <dgm:presLayoutVars>
          <dgm:chMax val="0"/>
          <dgm:chPref val="0"/>
          <dgm:bulletEnabled val="1"/>
        </dgm:presLayoutVars>
      </dgm:prSet>
      <dgm:spPr/>
    </dgm:pt>
    <dgm:pt modelId="{5D31F51B-3FF8-459E-9A14-87657783D465}" type="pres">
      <dgm:prSet presAssocID="{5C7CE546-8412-4454-AD54-DC3910036864}" presName="desTx" presStyleLbl="alignAccFollowNode1" presStyleIdx="1" presStyleCnt="3" custLinFactNeighborX="-65637" custLinFactNeighborY="71318">
        <dgm:presLayoutVars>
          <dgm:bulletEnabled val="1"/>
        </dgm:presLayoutVars>
      </dgm:prSet>
      <dgm:spPr/>
    </dgm:pt>
    <dgm:pt modelId="{D126EA0B-B588-4052-B465-B3E34ABD0007}" type="pres">
      <dgm:prSet presAssocID="{210ABE5B-F0E8-43FA-8191-17B49C7ED28D}" presName="space" presStyleCnt="0"/>
      <dgm:spPr/>
    </dgm:pt>
    <dgm:pt modelId="{65716C6C-D66D-4EB3-A605-CA7ADB98BB74}" type="pres">
      <dgm:prSet presAssocID="{687E32FC-2849-4342-9D46-3D11DAE3912C}" presName="composite" presStyleCnt="0"/>
      <dgm:spPr/>
    </dgm:pt>
    <dgm:pt modelId="{E84BA338-4C39-421D-BD95-0C7E52814E87}" type="pres">
      <dgm:prSet presAssocID="{687E32FC-2849-4342-9D46-3D11DAE3912C}" presName="parTx" presStyleLbl="alignNode1" presStyleIdx="2" presStyleCnt="3" custLinFactX="-27115" custLinFactY="100000" custLinFactNeighborX="-100000" custLinFactNeighborY="134925">
        <dgm:presLayoutVars>
          <dgm:chMax val="0"/>
          <dgm:chPref val="0"/>
          <dgm:bulletEnabled val="1"/>
        </dgm:presLayoutVars>
      </dgm:prSet>
      <dgm:spPr/>
    </dgm:pt>
    <dgm:pt modelId="{B45E628A-9840-4046-B67B-B6F050CDAD04}" type="pres">
      <dgm:prSet presAssocID="{687E32FC-2849-4342-9D46-3D11DAE3912C}" presName="desTx" presStyleLbl="alignAccFollowNode1" presStyleIdx="2" presStyleCnt="3" custLinFactX="-28315" custLinFactY="52877" custLinFactNeighborX="-100000" custLinFactNeighborY="100000">
        <dgm:presLayoutVars>
          <dgm:bulletEnabled val="1"/>
        </dgm:presLayoutVars>
      </dgm:prSet>
      <dgm:spPr/>
    </dgm:pt>
  </dgm:ptLst>
  <dgm:cxnLst>
    <dgm:cxn modelId="{0B52D00B-A6A6-4783-834C-C076AEC08B75}" type="presOf" srcId="{D070FBAD-1578-4A83-A714-0E26BED19404}" destId="{5D31F51B-3FF8-459E-9A14-87657783D465}" srcOrd="0" destOrd="1" presId="urn:microsoft.com/office/officeart/2005/8/layout/hList1"/>
    <dgm:cxn modelId="{78738B13-999E-4BA2-8716-A15347EE3636}" type="presOf" srcId="{8F267E40-49C4-41F8-BAFB-4615B91A1720}" destId="{B928CB40-727D-45A7-9E9B-718E2ADEB6A2}" srcOrd="0" destOrd="0" presId="urn:microsoft.com/office/officeart/2005/8/layout/hList1"/>
    <dgm:cxn modelId="{CA0F4C29-9A66-4ADC-9782-FF3DC1DD7FB0}" srcId="{687E32FC-2849-4342-9D46-3D11DAE3912C}" destId="{CB2AAB39-20A9-4683-B5A8-6236C341AEAC}" srcOrd="0" destOrd="0" parTransId="{B3D84FE8-FE47-43D6-AD42-B28DAFCA2FF8}" sibTransId="{9EE1E8A2-DED3-4B41-BDC9-695DBB997A45}"/>
    <dgm:cxn modelId="{90894033-06FF-486F-993A-BCCF8F72F462}" srcId="{5C7CE546-8412-4454-AD54-DC3910036864}" destId="{D070FBAD-1578-4A83-A714-0E26BED19404}" srcOrd="1" destOrd="0" parTransId="{2EAD0FD3-1D9A-4C8B-AE60-9BCF0155683F}" sibTransId="{1FF7FE1F-E826-4983-8B08-B5BD68B37186}"/>
    <dgm:cxn modelId="{40D51F34-DB87-40D5-A212-F0A240FF8AF1}" type="presOf" srcId="{A425F4DD-E0BF-4F67-AC54-8E5B7C2F648D}" destId="{608E861A-415B-4E0D-9286-BB4CC7A42294}" srcOrd="0" destOrd="0" presId="urn:microsoft.com/office/officeart/2005/8/layout/hList1"/>
    <dgm:cxn modelId="{45976D5C-2ADA-4906-B2E8-8B180A181E33}" srcId="{8F267E40-49C4-41F8-BAFB-4615B91A1720}" destId="{A425F4DD-E0BF-4F67-AC54-8E5B7C2F648D}" srcOrd="0" destOrd="0" parTransId="{5B67CBFD-83A3-4FB1-87C9-F39AEBDEB456}" sibTransId="{19509D7E-82D4-4FAE-88B0-08581F352769}"/>
    <dgm:cxn modelId="{E4099662-D226-43A8-991C-20962F010B9A}" type="presOf" srcId="{A6A8246B-6F37-40E1-A4BA-09775EA752EC}" destId="{3BFC0A8B-DC3E-4FB2-9E56-97788EE61768}" srcOrd="0" destOrd="1" presId="urn:microsoft.com/office/officeart/2005/8/layout/hList1"/>
    <dgm:cxn modelId="{06C5DA69-DDB3-4177-A1D9-83EF51903E1E}" type="presOf" srcId="{F4382481-F428-44F2-AD88-7AA7ADFA3EE7}" destId="{3BFC0A8B-DC3E-4FB2-9E56-97788EE61768}" srcOrd="0" destOrd="0" presId="urn:microsoft.com/office/officeart/2005/8/layout/hList1"/>
    <dgm:cxn modelId="{02DFB64A-B9A0-46DB-9DBF-335A0072F797}" srcId="{687E32FC-2849-4342-9D46-3D11DAE3912C}" destId="{8B59B961-4F2D-406D-878C-7EE500A6E0A0}" srcOrd="1" destOrd="0" parTransId="{A0EF681C-6398-48F9-A722-D6945AD4312F}" sibTransId="{89F1A616-E960-4DD5-A5AC-5AF1F36D94EB}"/>
    <dgm:cxn modelId="{47DB1B7B-8963-42DA-8759-01DA8D235805}" type="presOf" srcId="{F9B42ADD-0BF8-44F5-8CE5-E41850B16164}" destId="{5D31F51B-3FF8-459E-9A14-87657783D465}" srcOrd="0" destOrd="0" presId="urn:microsoft.com/office/officeart/2005/8/layout/hList1"/>
    <dgm:cxn modelId="{D636C79A-BCD5-4EFF-BFC3-D0F3F5A0F69E}" type="presOf" srcId="{687E32FC-2849-4342-9D46-3D11DAE3912C}" destId="{E84BA338-4C39-421D-BD95-0C7E52814E87}" srcOrd="0" destOrd="0" presId="urn:microsoft.com/office/officeart/2005/8/layout/hList1"/>
    <dgm:cxn modelId="{D0BF0D9C-1D5A-4480-9D00-BD98CD6F3FCE}" type="presOf" srcId="{5C7CE546-8412-4454-AD54-DC3910036864}" destId="{74BF8FDF-ECED-4412-8157-64AA42F64420}" srcOrd="0" destOrd="0" presId="urn:microsoft.com/office/officeart/2005/8/layout/hList1"/>
    <dgm:cxn modelId="{36D648A6-277B-4C3E-ABA0-86504CD33870}" type="presOf" srcId="{CB2AAB39-20A9-4683-B5A8-6236C341AEAC}" destId="{B45E628A-9840-4046-B67B-B6F050CDAD04}" srcOrd="0" destOrd="0" presId="urn:microsoft.com/office/officeart/2005/8/layout/hList1"/>
    <dgm:cxn modelId="{0A3859AB-6DA4-4DEC-8F25-D4F974446F8B}" srcId="{8F267E40-49C4-41F8-BAFB-4615B91A1720}" destId="{687E32FC-2849-4342-9D46-3D11DAE3912C}" srcOrd="2" destOrd="0" parTransId="{8FC7C6F5-68C0-4E09-B8D6-33DB1AB42C42}" sibTransId="{383160C8-7DD6-4DC3-A738-C9B19FEBF2DC}"/>
    <dgm:cxn modelId="{5E6CAAB2-2A5C-4739-B091-99840CD0A1FA}" srcId="{A425F4DD-E0BF-4F67-AC54-8E5B7C2F648D}" destId="{F4382481-F428-44F2-AD88-7AA7ADFA3EE7}" srcOrd="0" destOrd="0" parTransId="{B4D7A13C-68A0-40E0-89BA-9392B5A0AF05}" sibTransId="{82250952-472E-4B84-AC1E-F87D28F4E8B7}"/>
    <dgm:cxn modelId="{A93D74CE-33AF-4AF2-8425-5FEE8370CD99}" srcId="{5C7CE546-8412-4454-AD54-DC3910036864}" destId="{F9B42ADD-0BF8-44F5-8CE5-E41850B16164}" srcOrd="0" destOrd="0" parTransId="{7D7DDA97-188B-4274-93C1-1BB066514978}" sibTransId="{99A85CE5-1813-44D4-9F1B-2120F58EC682}"/>
    <dgm:cxn modelId="{694BABE1-786B-4AAC-ACD8-C5B0A23CF756}" type="presOf" srcId="{8B59B961-4F2D-406D-878C-7EE500A6E0A0}" destId="{B45E628A-9840-4046-B67B-B6F050CDAD04}" srcOrd="0" destOrd="1" presId="urn:microsoft.com/office/officeart/2005/8/layout/hList1"/>
    <dgm:cxn modelId="{113134F5-C758-4AC0-B8A6-005FDD9B07F7}" srcId="{8F267E40-49C4-41F8-BAFB-4615B91A1720}" destId="{5C7CE546-8412-4454-AD54-DC3910036864}" srcOrd="1" destOrd="0" parTransId="{36F6AFE5-57E1-4122-A1E7-5A6C4901AAEA}" sibTransId="{210ABE5B-F0E8-43FA-8191-17B49C7ED28D}"/>
    <dgm:cxn modelId="{6052FCF9-A40C-4834-A44A-D9EB41015311}" srcId="{A425F4DD-E0BF-4F67-AC54-8E5B7C2F648D}" destId="{A6A8246B-6F37-40E1-A4BA-09775EA752EC}" srcOrd="1" destOrd="0" parTransId="{ACED5FE7-99DC-4A9F-ADE2-B3AFEF41D8F0}" sibTransId="{361D8C0E-AABB-490A-98C5-DEFBC8FA1832}"/>
    <dgm:cxn modelId="{43D9EE6B-8849-4B0B-BBD7-262EFEC4BDB7}" type="presParOf" srcId="{B928CB40-727D-45A7-9E9B-718E2ADEB6A2}" destId="{4643556B-F2BD-4B9D-A241-C1A63D695492}" srcOrd="0" destOrd="0" presId="urn:microsoft.com/office/officeart/2005/8/layout/hList1"/>
    <dgm:cxn modelId="{5E16308E-BEEC-47FC-81C2-B082AEE97117}" type="presParOf" srcId="{4643556B-F2BD-4B9D-A241-C1A63D695492}" destId="{608E861A-415B-4E0D-9286-BB4CC7A42294}" srcOrd="0" destOrd="0" presId="urn:microsoft.com/office/officeart/2005/8/layout/hList1"/>
    <dgm:cxn modelId="{E460919D-3E3F-461C-A6EB-851453395539}" type="presParOf" srcId="{4643556B-F2BD-4B9D-A241-C1A63D695492}" destId="{3BFC0A8B-DC3E-4FB2-9E56-97788EE61768}" srcOrd="1" destOrd="0" presId="urn:microsoft.com/office/officeart/2005/8/layout/hList1"/>
    <dgm:cxn modelId="{648A095E-6F11-4F6C-BFFD-630055F7788A}" type="presParOf" srcId="{B928CB40-727D-45A7-9E9B-718E2ADEB6A2}" destId="{A796913A-D4FD-4CBF-98F8-3ED5B990ADF8}" srcOrd="1" destOrd="0" presId="urn:microsoft.com/office/officeart/2005/8/layout/hList1"/>
    <dgm:cxn modelId="{276CACF8-ED01-4751-9473-282BA09296B2}" type="presParOf" srcId="{B928CB40-727D-45A7-9E9B-718E2ADEB6A2}" destId="{7056F575-75F2-431D-BA6B-91E8ED2ADA57}" srcOrd="2" destOrd="0" presId="urn:microsoft.com/office/officeart/2005/8/layout/hList1"/>
    <dgm:cxn modelId="{9D8DC882-1625-4ED4-94E9-856D31F7E94F}" type="presParOf" srcId="{7056F575-75F2-431D-BA6B-91E8ED2ADA57}" destId="{74BF8FDF-ECED-4412-8157-64AA42F64420}" srcOrd="0" destOrd="0" presId="urn:microsoft.com/office/officeart/2005/8/layout/hList1"/>
    <dgm:cxn modelId="{D3F7BD59-6CBF-4389-9DFD-5F900E45E103}" type="presParOf" srcId="{7056F575-75F2-431D-BA6B-91E8ED2ADA57}" destId="{5D31F51B-3FF8-459E-9A14-87657783D465}" srcOrd="1" destOrd="0" presId="urn:microsoft.com/office/officeart/2005/8/layout/hList1"/>
    <dgm:cxn modelId="{76FADFEC-6567-4E5E-83A0-C3F7C60658E9}" type="presParOf" srcId="{B928CB40-727D-45A7-9E9B-718E2ADEB6A2}" destId="{D126EA0B-B588-4052-B465-B3E34ABD0007}" srcOrd="3" destOrd="0" presId="urn:microsoft.com/office/officeart/2005/8/layout/hList1"/>
    <dgm:cxn modelId="{425BBF79-37F1-4E9A-BFCB-06B4FDC0F9A3}" type="presParOf" srcId="{B928CB40-727D-45A7-9E9B-718E2ADEB6A2}" destId="{65716C6C-D66D-4EB3-A605-CA7ADB98BB74}" srcOrd="4" destOrd="0" presId="urn:microsoft.com/office/officeart/2005/8/layout/hList1"/>
    <dgm:cxn modelId="{60077174-D170-479D-BF4B-3ADB9DEA2553}" type="presParOf" srcId="{65716C6C-D66D-4EB3-A605-CA7ADB98BB74}" destId="{E84BA338-4C39-421D-BD95-0C7E52814E87}" srcOrd="0" destOrd="0" presId="urn:microsoft.com/office/officeart/2005/8/layout/hList1"/>
    <dgm:cxn modelId="{77BF65D0-5A81-4793-A4F8-E81070F7FBA3}" type="presParOf" srcId="{65716C6C-D66D-4EB3-A605-CA7ADB98BB74}" destId="{B45E628A-9840-4046-B67B-B6F050CDAD04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8F267E40-49C4-41F8-BAFB-4615B91A1720}" type="doc">
      <dgm:prSet loTypeId="urn:microsoft.com/office/officeart/2005/8/layout/hList1" loCatId="list" qsTypeId="urn:microsoft.com/office/officeart/2005/8/quickstyle/simple1" qsCatId="simple" csTypeId="urn:microsoft.com/office/officeart/2005/8/colors/accent3_5" csCatId="accent3" phldr="1"/>
      <dgm:spPr/>
      <dgm:t>
        <a:bodyPr/>
        <a:lstStyle/>
        <a:p>
          <a:endParaRPr lang="fr-FR"/>
        </a:p>
      </dgm:t>
    </dgm:pt>
    <dgm:pt modelId="{A425F4DD-E0BF-4F67-AC54-8E5B7C2F648D}">
      <dgm:prSet phldrT="[Texte]"/>
      <dgm:spPr/>
      <dgm:t>
        <a:bodyPr/>
        <a:lstStyle/>
        <a:p>
          <a:r>
            <a:rPr lang="fr-FR" dirty="0" err="1"/>
            <a:t>Feature</a:t>
          </a:r>
          <a:r>
            <a:rPr lang="fr-FR" dirty="0"/>
            <a:t> 1</a:t>
          </a:r>
        </a:p>
      </dgm:t>
    </dgm:pt>
    <dgm:pt modelId="{5B67CBFD-83A3-4FB1-87C9-F39AEBDEB456}" type="parTrans" cxnId="{45976D5C-2ADA-4906-B2E8-8B180A181E33}">
      <dgm:prSet/>
      <dgm:spPr/>
      <dgm:t>
        <a:bodyPr/>
        <a:lstStyle/>
        <a:p>
          <a:endParaRPr lang="fr-FR"/>
        </a:p>
      </dgm:t>
    </dgm:pt>
    <dgm:pt modelId="{19509D7E-82D4-4FAE-88B0-08581F352769}" type="sibTrans" cxnId="{45976D5C-2ADA-4906-B2E8-8B180A181E33}">
      <dgm:prSet/>
      <dgm:spPr/>
      <dgm:t>
        <a:bodyPr/>
        <a:lstStyle/>
        <a:p>
          <a:endParaRPr lang="fr-FR"/>
        </a:p>
      </dgm:t>
    </dgm:pt>
    <dgm:pt modelId="{F4382481-F428-44F2-AD88-7AA7ADFA3EE7}">
      <dgm:prSet phldrT="[Texte]"/>
      <dgm:spPr/>
      <dgm:t>
        <a:bodyPr/>
        <a:lstStyle/>
        <a:p>
          <a:r>
            <a:rPr lang="fr-FR" dirty="0"/>
            <a:t>…….</a:t>
          </a:r>
        </a:p>
      </dgm:t>
    </dgm:pt>
    <dgm:pt modelId="{B4D7A13C-68A0-40E0-89BA-9392B5A0AF05}" type="parTrans" cxnId="{5E6CAAB2-2A5C-4739-B091-99840CD0A1FA}">
      <dgm:prSet/>
      <dgm:spPr/>
      <dgm:t>
        <a:bodyPr/>
        <a:lstStyle/>
        <a:p>
          <a:endParaRPr lang="fr-FR"/>
        </a:p>
      </dgm:t>
    </dgm:pt>
    <dgm:pt modelId="{82250952-472E-4B84-AC1E-F87D28F4E8B7}" type="sibTrans" cxnId="{5E6CAAB2-2A5C-4739-B091-99840CD0A1FA}">
      <dgm:prSet/>
      <dgm:spPr/>
      <dgm:t>
        <a:bodyPr/>
        <a:lstStyle/>
        <a:p>
          <a:endParaRPr lang="fr-FR"/>
        </a:p>
      </dgm:t>
    </dgm:pt>
    <dgm:pt modelId="{A6A8246B-6F37-40E1-A4BA-09775EA752EC}">
      <dgm:prSet phldrT="[Texte]"/>
      <dgm:spPr/>
      <dgm:t>
        <a:bodyPr/>
        <a:lstStyle/>
        <a:p>
          <a:r>
            <a:rPr lang="fr-FR" dirty="0"/>
            <a:t>…….</a:t>
          </a:r>
        </a:p>
      </dgm:t>
    </dgm:pt>
    <dgm:pt modelId="{ACED5FE7-99DC-4A9F-ADE2-B3AFEF41D8F0}" type="parTrans" cxnId="{6052FCF9-A40C-4834-A44A-D9EB41015311}">
      <dgm:prSet/>
      <dgm:spPr/>
      <dgm:t>
        <a:bodyPr/>
        <a:lstStyle/>
        <a:p>
          <a:endParaRPr lang="fr-FR"/>
        </a:p>
      </dgm:t>
    </dgm:pt>
    <dgm:pt modelId="{361D8C0E-AABB-490A-98C5-DEFBC8FA1832}" type="sibTrans" cxnId="{6052FCF9-A40C-4834-A44A-D9EB41015311}">
      <dgm:prSet/>
      <dgm:spPr/>
      <dgm:t>
        <a:bodyPr/>
        <a:lstStyle/>
        <a:p>
          <a:endParaRPr lang="fr-FR"/>
        </a:p>
      </dgm:t>
    </dgm:pt>
    <dgm:pt modelId="{5C7CE546-8412-4454-AD54-DC3910036864}">
      <dgm:prSet phldrT="[Texte]"/>
      <dgm:spPr/>
      <dgm:t>
        <a:bodyPr/>
        <a:lstStyle/>
        <a:p>
          <a:r>
            <a:rPr lang="fr-FR" dirty="0" err="1"/>
            <a:t>Feature</a:t>
          </a:r>
          <a:r>
            <a:rPr lang="fr-FR" dirty="0"/>
            <a:t> …</a:t>
          </a:r>
        </a:p>
      </dgm:t>
    </dgm:pt>
    <dgm:pt modelId="{36F6AFE5-57E1-4122-A1E7-5A6C4901AAEA}" type="parTrans" cxnId="{113134F5-C758-4AC0-B8A6-005FDD9B07F7}">
      <dgm:prSet/>
      <dgm:spPr/>
      <dgm:t>
        <a:bodyPr/>
        <a:lstStyle/>
        <a:p>
          <a:endParaRPr lang="fr-FR"/>
        </a:p>
      </dgm:t>
    </dgm:pt>
    <dgm:pt modelId="{210ABE5B-F0E8-43FA-8191-17B49C7ED28D}" type="sibTrans" cxnId="{113134F5-C758-4AC0-B8A6-005FDD9B07F7}">
      <dgm:prSet/>
      <dgm:spPr/>
      <dgm:t>
        <a:bodyPr/>
        <a:lstStyle/>
        <a:p>
          <a:endParaRPr lang="fr-FR"/>
        </a:p>
      </dgm:t>
    </dgm:pt>
    <dgm:pt modelId="{F9B42ADD-0BF8-44F5-8CE5-E41850B16164}">
      <dgm:prSet phldrT="[Texte]"/>
      <dgm:spPr/>
      <dgm:t>
        <a:bodyPr/>
        <a:lstStyle/>
        <a:p>
          <a:r>
            <a:rPr lang="fr-FR" dirty="0"/>
            <a:t>…….</a:t>
          </a:r>
        </a:p>
      </dgm:t>
    </dgm:pt>
    <dgm:pt modelId="{7D7DDA97-188B-4274-93C1-1BB066514978}" type="parTrans" cxnId="{A93D74CE-33AF-4AF2-8425-5FEE8370CD99}">
      <dgm:prSet/>
      <dgm:spPr/>
      <dgm:t>
        <a:bodyPr/>
        <a:lstStyle/>
        <a:p>
          <a:endParaRPr lang="fr-FR"/>
        </a:p>
      </dgm:t>
    </dgm:pt>
    <dgm:pt modelId="{99A85CE5-1813-44D4-9F1B-2120F58EC682}" type="sibTrans" cxnId="{A93D74CE-33AF-4AF2-8425-5FEE8370CD99}">
      <dgm:prSet/>
      <dgm:spPr/>
      <dgm:t>
        <a:bodyPr/>
        <a:lstStyle/>
        <a:p>
          <a:endParaRPr lang="fr-FR"/>
        </a:p>
      </dgm:t>
    </dgm:pt>
    <dgm:pt modelId="{D070FBAD-1578-4A83-A714-0E26BED19404}">
      <dgm:prSet phldrT="[Texte]"/>
      <dgm:spPr/>
      <dgm:t>
        <a:bodyPr/>
        <a:lstStyle/>
        <a:p>
          <a:r>
            <a:rPr lang="fr-FR" dirty="0"/>
            <a:t>…….</a:t>
          </a:r>
        </a:p>
      </dgm:t>
    </dgm:pt>
    <dgm:pt modelId="{2EAD0FD3-1D9A-4C8B-AE60-9BCF0155683F}" type="parTrans" cxnId="{90894033-06FF-486F-993A-BCCF8F72F462}">
      <dgm:prSet/>
      <dgm:spPr/>
      <dgm:t>
        <a:bodyPr/>
        <a:lstStyle/>
        <a:p>
          <a:endParaRPr lang="fr-FR"/>
        </a:p>
      </dgm:t>
    </dgm:pt>
    <dgm:pt modelId="{1FF7FE1F-E826-4983-8B08-B5BD68B37186}" type="sibTrans" cxnId="{90894033-06FF-486F-993A-BCCF8F72F462}">
      <dgm:prSet/>
      <dgm:spPr/>
      <dgm:t>
        <a:bodyPr/>
        <a:lstStyle/>
        <a:p>
          <a:endParaRPr lang="fr-FR"/>
        </a:p>
      </dgm:t>
    </dgm:pt>
    <dgm:pt modelId="{687E32FC-2849-4342-9D46-3D11DAE3912C}">
      <dgm:prSet phldrT="[Texte]"/>
      <dgm:spPr/>
      <dgm:t>
        <a:bodyPr/>
        <a:lstStyle/>
        <a:p>
          <a:r>
            <a:rPr lang="fr-FR" dirty="0" err="1"/>
            <a:t>Feature</a:t>
          </a:r>
          <a:r>
            <a:rPr lang="fr-FR" dirty="0"/>
            <a:t> 2048</a:t>
          </a:r>
        </a:p>
      </dgm:t>
    </dgm:pt>
    <dgm:pt modelId="{8FC7C6F5-68C0-4E09-B8D6-33DB1AB42C42}" type="parTrans" cxnId="{0A3859AB-6DA4-4DEC-8F25-D4F974446F8B}">
      <dgm:prSet/>
      <dgm:spPr/>
      <dgm:t>
        <a:bodyPr/>
        <a:lstStyle/>
        <a:p>
          <a:endParaRPr lang="fr-FR"/>
        </a:p>
      </dgm:t>
    </dgm:pt>
    <dgm:pt modelId="{383160C8-7DD6-4DC3-A738-C9B19FEBF2DC}" type="sibTrans" cxnId="{0A3859AB-6DA4-4DEC-8F25-D4F974446F8B}">
      <dgm:prSet/>
      <dgm:spPr/>
      <dgm:t>
        <a:bodyPr/>
        <a:lstStyle/>
        <a:p>
          <a:endParaRPr lang="fr-FR"/>
        </a:p>
      </dgm:t>
    </dgm:pt>
    <dgm:pt modelId="{CB2AAB39-20A9-4683-B5A8-6236C341AEAC}">
      <dgm:prSet phldrT="[Texte]"/>
      <dgm:spPr/>
      <dgm:t>
        <a:bodyPr/>
        <a:lstStyle/>
        <a:p>
          <a:r>
            <a:rPr lang="fr-FR" dirty="0"/>
            <a:t>…….</a:t>
          </a:r>
        </a:p>
      </dgm:t>
    </dgm:pt>
    <dgm:pt modelId="{B3D84FE8-FE47-43D6-AD42-B28DAFCA2FF8}" type="parTrans" cxnId="{CA0F4C29-9A66-4ADC-9782-FF3DC1DD7FB0}">
      <dgm:prSet/>
      <dgm:spPr/>
      <dgm:t>
        <a:bodyPr/>
        <a:lstStyle/>
        <a:p>
          <a:endParaRPr lang="fr-FR"/>
        </a:p>
      </dgm:t>
    </dgm:pt>
    <dgm:pt modelId="{9EE1E8A2-DED3-4B41-BDC9-695DBB997A45}" type="sibTrans" cxnId="{CA0F4C29-9A66-4ADC-9782-FF3DC1DD7FB0}">
      <dgm:prSet/>
      <dgm:spPr/>
      <dgm:t>
        <a:bodyPr/>
        <a:lstStyle/>
        <a:p>
          <a:endParaRPr lang="fr-FR"/>
        </a:p>
      </dgm:t>
    </dgm:pt>
    <dgm:pt modelId="{8B59B961-4F2D-406D-878C-7EE500A6E0A0}">
      <dgm:prSet phldrT="[Texte]"/>
      <dgm:spPr/>
      <dgm:t>
        <a:bodyPr/>
        <a:lstStyle/>
        <a:p>
          <a:r>
            <a:rPr lang="fr-FR" dirty="0"/>
            <a:t>…….</a:t>
          </a:r>
        </a:p>
      </dgm:t>
    </dgm:pt>
    <dgm:pt modelId="{A0EF681C-6398-48F9-A722-D6945AD4312F}" type="parTrans" cxnId="{02DFB64A-B9A0-46DB-9DBF-335A0072F797}">
      <dgm:prSet/>
      <dgm:spPr/>
      <dgm:t>
        <a:bodyPr/>
        <a:lstStyle/>
        <a:p>
          <a:endParaRPr lang="fr-FR"/>
        </a:p>
      </dgm:t>
    </dgm:pt>
    <dgm:pt modelId="{89F1A616-E960-4DD5-A5AC-5AF1F36D94EB}" type="sibTrans" cxnId="{02DFB64A-B9A0-46DB-9DBF-335A0072F797}">
      <dgm:prSet/>
      <dgm:spPr/>
      <dgm:t>
        <a:bodyPr/>
        <a:lstStyle/>
        <a:p>
          <a:endParaRPr lang="fr-FR"/>
        </a:p>
      </dgm:t>
    </dgm:pt>
    <dgm:pt modelId="{B928CB40-727D-45A7-9E9B-718E2ADEB6A2}" type="pres">
      <dgm:prSet presAssocID="{8F267E40-49C4-41F8-BAFB-4615B91A1720}" presName="Name0" presStyleCnt="0">
        <dgm:presLayoutVars>
          <dgm:dir/>
          <dgm:animLvl val="lvl"/>
          <dgm:resizeHandles val="exact"/>
        </dgm:presLayoutVars>
      </dgm:prSet>
      <dgm:spPr/>
    </dgm:pt>
    <dgm:pt modelId="{4643556B-F2BD-4B9D-A241-C1A63D695492}" type="pres">
      <dgm:prSet presAssocID="{A425F4DD-E0BF-4F67-AC54-8E5B7C2F648D}" presName="composite" presStyleCnt="0"/>
      <dgm:spPr/>
    </dgm:pt>
    <dgm:pt modelId="{608E861A-415B-4E0D-9286-BB4CC7A42294}" type="pres">
      <dgm:prSet presAssocID="{A425F4DD-E0BF-4F67-AC54-8E5B7C2F648D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3BFC0A8B-DC3E-4FB2-9E56-97788EE61768}" type="pres">
      <dgm:prSet presAssocID="{A425F4DD-E0BF-4F67-AC54-8E5B7C2F648D}" presName="desTx" presStyleLbl="alignAccFollowNode1" presStyleIdx="0" presStyleCnt="3">
        <dgm:presLayoutVars>
          <dgm:bulletEnabled val="1"/>
        </dgm:presLayoutVars>
      </dgm:prSet>
      <dgm:spPr/>
    </dgm:pt>
    <dgm:pt modelId="{A796913A-D4FD-4CBF-98F8-3ED5B990ADF8}" type="pres">
      <dgm:prSet presAssocID="{19509D7E-82D4-4FAE-88B0-08581F352769}" presName="space" presStyleCnt="0"/>
      <dgm:spPr/>
    </dgm:pt>
    <dgm:pt modelId="{7056F575-75F2-431D-BA6B-91E8ED2ADA57}" type="pres">
      <dgm:prSet presAssocID="{5C7CE546-8412-4454-AD54-DC3910036864}" presName="composite" presStyleCnt="0"/>
      <dgm:spPr/>
    </dgm:pt>
    <dgm:pt modelId="{74BF8FDF-ECED-4412-8157-64AA42F64420}" type="pres">
      <dgm:prSet presAssocID="{5C7CE546-8412-4454-AD54-DC3910036864}" presName="parTx" presStyleLbl="alignNode1" presStyleIdx="1" presStyleCnt="3" custLinFactY="10606" custLinFactNeighborX="-65637" custLinFactNeighborY="100000">
        <dgm:presLayoutVars>
          <dgm:chMax val="0"/>
          <dgm:chPref val="0"/>
          <dgm:bulletEnabled val="1"/>
        </dgm:presLayoutVars>
      </dgm:prSet>
      <dgm:spPr/>
    </dgm:pt>
    <dgm:pt modelId="{5D31F51B-3FF8-459E-9A14-87657783D465}" type="pres">
      <dgm:prSet presAssocID="{5C7CE546-8412-4454-AD54-DC3910036864}" presName="desTx" presStyleLbl="alignAccFollowNode1" presStyleIdx="1" presStyleCnt="3" custLinFactNeighborX="-65637" custLinFactNeighborY="71318">
        <dgm:presLayoutVars>
          <dgm:bulletEnabled val="1"/>
        </dgm:presLayoutVars>
      </dgm:prSet>
      <dgm:spPr/>
    </dgm:pt>
    <dgm:pt modelId="{D126EA0B-B588-4052-B465-B3E34ABD0007}" type="pres">
      <dgm:prSet presAssocID="{210ABE5B-F0E8-43FA-8191-17B49C7ED28D}" presName="space" presStyleCnt="0"/>
      <dgm:spPr/>
    </dgm:pt>
    <dgm:pt modelId="{65716C6C-D66D-4EB3-A605-CA7ADB98BB74}" type="pres">
      <dgm:prSet presAssocID="{687E32FC-2849-4342-9D46-3D11DAE3912C}" presName="composite" presStyleCnt="0"/>
      <dgm:spPr/>
    </dgm:pt>
    <dgm:pt modelId="{E84BA338-4C39-421D-BD95-0C7E52814E87}" type="pres">
      <dgm:prSet presAssocID="{687E32FC-2849-4342-9D46-3D11DAE3912C}" presName="parTx" presStyleLbl="alignNode1" presStyleIdx="2" presStyleCnt="3" custLinFactX="-27115" custLinFactY="100000" custLinFactNeighborX="-100000" custLinFactNeighborY="134925">
        <dgm:presLayoutVars>
          <dgm:chMax val="0"/>
          <dgm:chPref val="0"/>
          <dgm:bulletEnabled val="1"/>
        </dgm:presLayoutVars>
      </dgm:prSet>
      <dgm:spPr/>
    </dgm:pt>
    <dgm:pt modelId="{B45E628A-9840-4046-B67B-B6F050CDAD04}" type="pres">
      <dgm:prSet presAssocID="{687E32FC-2849-4342-9D46-3D11DAE3912C}" presName="desTx" presStyleLbl="alignAccFollowNode1" presStyleIdx="2" presStyleCnt="3" custLinFactX="-28315" custLinFactY="52877" custLinFactNeighborX="-100000" custLinFactNeighborY="100000">
        <dgm:presLayoutVars>
          <dgm:bulletEnabled val="1"/>
        </dgm:presLayoutVars>
      </dgm:prSet>
      <dgm:spPr/>
    </dgm:pt>
  </dgm:ptLst>
  <dgm:cxnLst>
    <dgm:cxn modelId="{0B52D00B-A6A6-4783-834C-C076AEC08B75}" type="presOf" srcId="{D070FBAD-1578-4A83-A714-0E26BED19404}" destId="{5D31F51B-3FF8-459E-9A14-87657783D465}" srcOrd="0" destOrd="1" presId="urn:microsoft.com/office/officeart/2005/8/layout/hList1"/>
    <dgm:cxn modelId="{78738B13-999E-4BA2-8716-A15347EE3636}" type="presOf" srcId="{8F267E40-49C4-41F8-BAFB-4615B91A1720}" destId="{B928CB40-727D-45A7-9E9B-718E2ADEB6A2}" srcOrd="0" destOrd="0" presId="urn:microsoft.com/office/officeart/2005/8/layout/hList1"/>
    <dgm:cxn modelId="{CA0F4C29-9A66-4ADC-9782-FF3DC1DD7FB0}" srcId="{687E32FC-2849-4342-9D46-3D11DAE3912C}" destId="{CB2AAB39-20A9-4683-B5A8-6236C341AEAC}" srcOrd="0" destOrd="0" parTransId="{B3D84FE8-FE47-43D6-AD42-B28DAFCA2FF8}" sibTransId="{9EE1E8A2-DED3-4B41-BDC9-695DBB997A45}"/>
    <dgm:cxn modelId="{90894033-06FF-486F-993A-BCCF8F72F462}" srcId="{5C7CE546-8412-4454-AD54-DC3910036864}" destId="{D070FBAD-1578-4A83-A714-0E26BED19404}" srcOrd="1" destOrd="0" parTransId="{2EAD0FD3-1D9A-4C8B-AE60-9BCF0155683F}" sibTransId="{1FF7FE1F-E826-4983-8B08-B5BD68B37186}"/>
    <dgm:cxn modelId="{40D51F34-DB87-40D5-A212-F0A240FF8AF1}" type="presOf" srcId="{A425F4DD-E0BF-4F67-AC54-8E5B7C2F648D}" destId="{608E861A-415B-4E0D-9286-BB4CC7A42294}" srcOrd="0" destOrd="0" presId="urn:microsoft.com/office/officeart/2005/8/layout/hList1"/>
    <dgm:cxn modelId="{45976D5C-2ADA-4906-B2E8-8B180A181E33}" srcId="{8F267E40-49C4-41F8-BAFB-4615B91A1720}" destId="{A425F4DD-E0BF-4F67-AC54-8E5B7C2F648D}" srcOrd="0" destOrd="0" parTransId="{5B67CBFD-83A3-4FB1-87C9-F39AEBDEB456}" sibTransId="{19509D7E-82D4-4FAE-88B0-08581F352769}"/>
    <dgm:cxn modelId="{E4099662-D226-43A8-991C-20962F010B9A}" type="presOf" srcId="{A6A8246B-6F37-40E1-A4BA-09775EA752EC}" destId="{3BFC0A8B-DC3E-4FB2-9E56-97788EE61768}" srcOrd="0" destOrd="1" presId="urn:microsoft.com/office/officeart/2005/8/layout/hList1"/>
    <dgm:cxn modelId="{06C5DA69-DDB3-4177-A1D9-83EF51903E1E}" type="presOf" srcId="{F4382481-F428-44F2-AD88-7AA7ADFA3EE7}" destId="{3BFC0A8B-DC3E-4FB2-9E56-97788EE61768}" srcOrd="0" destOrd="0" presId="urn:microsoft.com/office/officeart/2005/8/layout/hList1"/>
    <dgm:cxn modelId="{02DFB64A-B9A0-46DB-9DBF-335A0072F797}" srcId="{687E32FC-2849-4342-9D46-3D11DAE3912C}" destId="{8B59B961-4F2D-406D-878C-7EE500A6E0A0}" srcOrd="1" destOrd="0" parTransId="{A0EF681C-6398-48F9-A722-D6945AD4312F}" sibTransId="{89F1A616-E960-4DD5-A5AC-5AF1F36D94EB}"/>
    <dgm:cxn modelId="{47DB1B7B-8963-42DA-8759-01DA8D235805}" type="presOf" srcId="{F9B42ADD-0BF8-44F5-8CE5-E41850B16164}" destId="{5D31F51B-3FF8-459E-9A14-87657783D465}" srcOrd="0" destOrd="0" presId="urn:microsoft.com/office/officeart/2005/8/layout/hList1"/>
    <dgm:cxn modelId="{D636C79A-BCD5-4EFF-BFC3-D0F3F5A0F69E}" type="presOf" srcId="{687E32FC-2849-4342-9D46-3D11DAE3912C}" destId="{E84BA338-4C39-421D-BD95-0C7E52814E87}" srcOrd="0" destOrd="0" presId="urn:microsoft.com/office/officeart/2005/8/layout/hList1"/>
    <dgm:cxn modelId="{D0BF0D9C-1D5A-4480-9D00-BD98CD6F3FCE}" type="presOf" srcId="{5C7CE546-8412-4454-AD54-DC3910036864}" destId="{74BF8FDF-ECED-4412-8157-64AA42F64420}" srcOrd="0" destOrd="0" presId="urn:microsoft.com/office/officeart/2005/8/layout/hList1"/>
    <dgm:cxn modelId="{36D648A6-277B-4C3E-ABA0-86504CD33870}" type="presOf" srcId="{CB2AAB39-20A9-4683-B5A8-6236C341AEAC}" destId="{B45E628A-9840-4046-B67B-B6F050CDAD04}" srcOrd="0" destOrd="0" presId="urn:microsoft.com/office/officeart/2005/8/layout/hList1"/>
    <dgm:cxn modelId="{0A3859AB-6DA4-4DEC-8F25-D4F974446F8B}" srcId="{8F267E40-49C4-41F8-BAFB-4615B91A1720}" destId="{687E32FC-2849-4342-9D46-3D11DAE3912C}" srcOrd="2" destOrd="0" parTransId="{8FC7C6F5-68C0-4E09-B8D6-33DB1AB42C42}" sibTransId="{383160C8-7DD6-4DC3-A738-C9B19FEBF2DC}"/>
    <dgm:cxn modelId="{5E6CAAB2-2A5C-4739-B091-99840CD0A1FA}" srcId="{A425F4DD-E0BF-4F67-AC54-8E5B7C2F648D}" destId="{F4382481-F428-44F2-AD88-7AA7ADFA3EE7}" srcOrd="0" destOrd="0" parTransId="{B4D7A13C-68A0-40E0-89BA-9392B5A0AF05}" sibTransId="{82250952-472E-4B84-AC1E-F87D28F4E8B7}"/>
    <dgm:cxn modelId="{A93D74CE-33AF-4AF2-8425-5FEE8370CD99}" srcId="{5C7CE546-8412-4454-AD54-DC3910036864}" destId="{F9B42ADD-0BF8-44F5-8CE5-E41850B16164}" srcOrd="0" destOrd="0" parTransId="{7D7DDA97-188B-4274-93C1-1BB066514978}" sibTransId="{99A85CE5-1813-44D4-9F1B-2120F58EC682}"/>
    <dgm:cxn modelId="{694BABE1-786B-4AAC-ACD8-C5B0A23CF756}" type="presOf" srcId="{8B59B961-4F2D-406D-878C-7EE500A6E0A0}" destId="{B45E628A-9840-4046-B67B-B6F050CDAD04}" srcOrd="0" destOrd="1" presId="urn:microsoft.com/office/officeart/2005/8/layout/hList1"/>
    <dgm:cxn modelId="{113134F5-C758-4AC0-B8A6-005FDD9B07F7}" srcId="{8F267E40-49C4-41F8-BAFB-4615B91A1720}" destId="{5C7CE546-8412-4454-AD54-DC3910036864}" srcOrd="1" destOrd="0" parTransId="{36F6AFE5-57E1-4122-A1E7-5A6C4901AAEA}" sibTransId="{210ABE5B-F0E8-43FA-8191-17B49C7ED28D}"/>
    <dgm:cxn modelId="{6052FCF9-A40C-4834-A44A-D9EB41015311}" srcId="{A425F4DD-E0BF-4F67-AC54-8E5B7C2F648D}" destId="{A6A8246B-6F37-40E1-A4BA-09775EA752EC}" srcOrd="1" destOrd="0" parTransId="{ACED5FE7-99DC-4A9F-ADE2-B3AFEF41D8F0}" sibTransId="{361D8C0E-AABB-490A-98C5-DEFBC8FA1832}"/>
    <dgm:cxn modelId="{43D9EE6B-8849-4B0B-BBD7-262EFEC4BDB7}" type="presParOf" srcId="{B928CB40-727D-45A7-9E9B-718E2ADEB6A2}" destId="{4643556B-F2BD-4B9D-A241-C1A63D695492}" srcOrd="0" destOrd="0" presId="urn:microsoft.com/office/officeart/2005/8/layout/hList1"/>
    <dgm:cxn modelId="{5E16308E-BEEC-47FC-81C2-B082AEE97117}" type="presParOf" srcId="{4643556B-F2BD-4B9D-A241-C1A63D695492}" destId="{608E861A-415B-4E0D-9286-BB4CC7A42294}" srcOrd="0" destOrd="0" presId="urn:microsoft.com/office/officeart/2005/8/layout/hList1"/>
    <dgm:cxn modelId="{E460919D-3E3F-461C-A6EB-851453395539}" type="presParOf" srcId="{4643556B-F2BD-4B9D-A241-C1A63D695492}" destId="{3BFC0A8B-DC3E-4FB2-9E56-97788EE61768}" srcOrd="1" destOrd="0" presId="urn:microsoft.com/office/officeart/2005/8/layout/hList1"/>
    <dgm:cxn modelId="{648A095E-6F11-4F6C-BFFD-630055F7788A}" type="presParOf" srcId="{B928CB40-727D-45A7-9E9B-718E2ADEB6A2}" destId="{A796913A-D4FD-4CBF-98F8-3ED5B990ADF8}" srcOrd="1" destOrd="0" presId="urn:microsoft.com/office/officeart/2005/8/layout/hList1"/>
    <dgm:cxn modelId="{276CACF8-ED01-4751-9473-282BA09296B2}" type="presParOf" srcId="{B928CB40-727D-45A7-9E9B-718E2ADEB6A2}" destId="{7056F575-75F2-431D-BA6B-91E8ED2ADA57}" srcOrd="2" destOrd="0" presId="urn:microsoft.com/office/officeart/2005/8/layout/hList1"/>
    <dgm:cxn modelId="{9D8DC882-1625-4ED4-94E9-856D31F7E94F}" type="presParOf" srcId="{7056F575-75F2-431D-BA6B-91E8ED2ADA57}" destId="{74BF8FDF-ECED-4412-8157-64AA42F64420}" srcOrd="0" destOrd="0" presId="urn:microsoft.com/office/officeart/2005/8/layout/hList1"/>
    <dgm:cxn modelId="{D3F7BD59-6CBF-4389-9DFD-5F900E45E103}" type="presParOf" srcId="{7056F575-75F2-431D-BA6B-91E8ED2ADA57}" destId="{5D31F51B-3FF8-459E-9A14-87657783D465}" srcOrd="1" destOrd="0" presId="urn:microsoft.com/office/officeart/2005/8/layout/hList1"/>
    <dgm:cxn modelId="{76FADFEC-6567-4E5E-83A0-C3F7C60658E9}" type="presParOf" srcId="{B928CB40-727D-45A7-9E9B-718E2ADEB6A2}" destId="{D126EA0B-B588-4052-B465-B3E34ABD0007}" srcOrd="3" destOrd="0" presId="urn:microsoft.com/office/officeart/2005/8/layout/hList1"/>
    <dgm:cxn modelId="{425BBF79-37F1-4E9A-BFCB-06B4FDC0F9A3}" type="presParOf" srcId="{B928CB40-727D-45A7-9E9B-718E2ADEB6A2}" destId="{65716C6C-D66D-4EB3-A605-CA7ADB98BB74}" srcOrd="4" destOrd="0" presId="urn:microsoft.com/office/officeart/2005/8/layout/hList1"/>
    <dgm:cxn modelId="{60077174-D170-479D-BF4B-3ADB9DEA2553}" type="presParOf" srcId="{65716C6C-D66D-4EB3-A605-CA7ADB98BB74}" destId="{E84BA338-4C39-421D-BD95-0C7E52814E87}" srcOrd="0" destOrd="0" presId="urn:microsoft.com/office/officeart/2005/8/layout/hList1"/>
    <dgm:cxn modelId="{77BF65D0-5A81-4793-A4F8-E81070F7FBA3}" type="presParOf" srcId="{65716C6C-D66D-4EB3-A605-CA7ADB98BB74}" destId="{B45E628A-9840-4046-B67B-B6F050CDAD04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1942B5FC-5CDE-44DF-884B-DBF5760D7C60}" type="doc">
      <dgm:prSet loTypeId="urn:microsoft.com/office/officeart/2005/8/layout/hProcess3" loCatId="process" qsTypeId="urn:microsoft.com/office/officeart/2005/8/quickstyle/simple1" qsCatId="simple" csTypeId="urn:microsoft.com/office/officeart/2005/8/colors/accent1_2" csCatId="accent1" phldr="1"/>
      <dgm:spPr/>
    </dgm:pt>
    <dgm:pt modelId="{3AFF3C2A-7405-4976-8852-7503D5D0AA45}">
      <dgm:prSet phldrT="[Texte]"/>
      <dgm:spPr/>
      <dgm:t>
        <a:bodyPr/>
        <a:lstStyle/>
        <a:p>
          <a:r>
            <a:rPr lang="fr-FR" dirty="0"/>
            <a:t>PCA</a:t>
          </a:r>
        </a:p>
      </dgm:t>
    </dgm:pt>
    <dgm:pt modelId="{173B23EE-03C4-43E0-A5BE-8527964BBE8A}" type="parTrans" cxnId="{9E75F1CE-9E6B-408B-8014-040AAC7C25EA}">
      <dgm:prSet/>
      <dgm:spPr/>
      <dgm:t>
        <a:bodyPr/>
        <a:lstStyle/>
        <a:p>
          <a:endParaRPr lang="fr-FR"/>
        </a:p>
      </dgm:t>
    </dgm:pt>
    <dgm:pt modelId="{D1D3A784-9D14-416A-BB16-1475F4B51296}" type="sibTrans" cxnId="{9E75F1CE-9E6B-408B-8014-040AAC7C25EA}">
      <dgm:prSet/>
      <dgm:spPr/>
      <dgm:t>
        <a:bodyPr/>
        <a:lstStyle/>
        <a:p>
          <a:endParaRPr lang="fr-FR"/>
        </a:p>
      </dgm:t>
    </dgm:pt>
    <dgm:pt modelId="{6AF4956C-172B-4279-84F0-296E1BB6CF8C}" type="pres">
      <dgm:prSet presAssocID="{1942B5FC-5CDE-44DF-884B-DBF5760D7C60}" presName="Name0" presStyleCnt="0">
        <dgm:presLayoutVars>
          <dgm:dir/>
          <dgm:animLvl val="lvl"/>
          <dgm:resizeHandles val="exact"/>
        </dgm:presLayoutVars>
      </dgm:prSet>
      <dgm:spPr/>
    </dgm:pt>
    <dgm:pt modelId="{38760575-F099-4BFE-A44F-C056C55FE81E}" type="pres">
      <dgm:prSet presAssocID="{1942B5FC-5CDE-44DF-884B-DBF5760D7C60}" presName="dummy" presStyleCnt="0"/>
      <dgm:spPr/>
    </dgm:pt>
    <dgm:pt modelId="{113BFA69-F2C5-4461-AE3E-53DA563BD821}" type="pres">
      <dgm:prSet presAssocID="{1942B5FC-5CDE-44DF-884B-DBF5760D7C60}" presName="linH" presStyleCnt="0"/>
      <dgm:spPr/>
    </dgm:pt>
    <dgm:pt modelId="{E5DA4D79-6E60-4078-BB3C-B96178395B03}" type="pres">
      <dgm:prSet presAssocID="{1942B5FC-5CDE-44DF-884B-DBF5760D7C60}" presName="padding1" presStyleCnt="0"/>
      <dgm:spPr/>
    </dgm:pt>
    <dgm:pt modelId="{4BB8FEB5-0BBD-4E76-A0E0-242824D4B642}" type="pres">
      <dgm:prSet presAssocID="{3AFF3C2A-7405-4976-8852-7503D5D0AA45}" presName="linV" presStyleCnt="0"/>
      <dgm:spPr/>
    </dgm:pt>
    <dgm:pt modelId="{F2311F70-F03F-4E65-B455-5AF7CD25BCF7}" type="pres">
      <dgm:prSet presAssocID="{3AFF3C2A-7405-4976-8852-7503D5D0AA45}" presName="spVertical1" presStyleCnt="0"/>
      <dgm:spPr/>
    </dgm:pt>
    <dgm:pt modelId="{2BCDDC92-4405-4600-84C6-35EF10172395}" type="pres">
      <dgm:prSet presAssocID="{3AFF3C2A-7405-4976-8852-7503D5D0AA45}" presName="parTx" presStyleLbl="revTx" presStyleIdx="0" presStyleCnt="1">
        <dgm:presLayoutVars>
          <dgm:chMax val="0"/>
          <dgm:chPref val="0"/>
          <dgm:bulletEnabled val="1"/>
        </dgm:presLayoutVars>
      </dgm:prSet>
      <dgm:spPr/>
    </dgm:pt>
    <dgm:pt modelId="{80B0C722-7153-442E-A236-79FF67FA8EA0}" type="pres">
      <dgm:prSet presAssocID="{3AFF3C2A-7405-4976-8852-7503D5D0AA45}" presName="spVertical2" presStyleCnt="0"/>
      <dgm:spPr/>
    </dgm:pt>
    <dgm:pt modelId="{51593AFB-B0F1-4ED7-B56E-6D386BF31E47}" type="pres">
      <dgm:prSet presAssocID="{3AFF3C2A-7405-4976-8852-7503D5D0AA45}" presName="spVertical3" presStyleCnt="0"/>
      <dgm:spPr/>
    </dgm:pt>
    <dgm:pt modelId="{4F0EC3F1-5402-4E1D-AB44-A3DCACA1F779}" type="pres">
      <dgm:prSet presAssocID="{1942B5FC-5CDE-44DF-884B-DBF5760D7C60}" presName="padding2" presStyleCnt="0"/>
      <dgm:spPr/>
    </dgm:pt>
    <dgm:pt modelId="{34176E81-27A2-4C5A-86F3-A0039CF634B6}" type="pres">
      <dgm:prSet presAssocID="{1942B5FC-5CDE-44DF-884B-DBF5760D7C60}" presName="negArrow" presStyleCnt="0"/>
      <dgm:spPr/>
    </dgm:pt>
    <dgm:pt modelId="{0DA7170F-A5F9-4EF6-836A-78F957D4A1F1}" type="pres">
      <dgm:prSet presAssocID="{1942B5FC-5CDE-44DF-884B-DBF5760D7C60}" presName="backgroundArrow" presStyleLbl="node1" presStyleIdx="0" presStyleCnt="1" custLinFactNeighborX="4021" custLinFactNeighborY="0"/>
      <dgm:spPr/>
    </dgm:pt>
  </dgm:ptLst>
  <dgm:cxnLst>
    <dgm:cxn modelId="{20AC8F34-8A3F-46B6-AD12-812555AE0BF3}" type="presOf" srcId="{1942B5FC-5CDE-44DF-884B-DBF5760D7C60}" destId="{6AF4956C-172B-4279-84F0-296E1BB6CF8C}" srcOrd="0" destOrd="0" presId="urn:microsoft.com/office/officeart/2005/8/layout/hProcess3"/>
    <dgm:cxn modelId="{B38C80A9-9DA8-487E-93BE-AF004F9F89A1}" type="presOf" srcId="{3AFF3C2A-7405-4976-8852-7503D5D0AA45}" destId="{2BCDDC92-4405-4600-84C6-35EF10172395}" srcOrd="0" destOrd="0" presId="urn:microsoft.com/office/officeart/2005/8/layout/hProcess3"/>
    <dgm:cxn modelId="{9E75F1CE-9E6B-408B-8014-040AAC7C25EA}" srcId="{1942B5FC-5CDE-44DF-884B-DBF5760D7C60}" destId="{3AFF3C2A-7405-4976-8852-7503D5D0AA45}" srcOrd="0" destOrd="0" parTransId="{173B23EE-03C4-43E0-A5BE-8527964BBE8A}" sibTransId="{D1D3A784-9D14-416A-BB16-1475F4B51296}"/>
    <dgm:cxn modelId="{7204C98A-A4DB-40B3-894E-43A2766A0810}" type="presParOf" srcId="{6AF4956C-172B-4279-84F0-296E1BB6CF8C}" destId="{38760575-F099-4BFE-A44F-C056C55FE81E}" srcOrd="0" destOrd="0" presId="urn:microsoft.com/office/officeart/2005/8/layout/hProcess3"/>
    <dgm:cxn modelId="{8EE5EABF-9050-428C-B48E-BDF742051454}" type="presParOf" srcId="{6AF4956C-172B-4279-84F0-296E1BB6CF8C}" destId="{113BFA69-F2C5-4461-AE3E-53DA563BD821}" srcOrd="1" destOrd="0" presId="urn:microsoft.com/office/officeart/2005/8/layout/hProcess3"/>
    <dgm:cxn modelId="{06B6A044-A41C-4208-8A56-23C004AF1A75}" type="presParOf" srcId="{113BFA69-F2C5-4461-AE3E-53DA563BD821}" destId="{E5DA4D79-6E60-4078-BB3C-B96178395B03}" srcOrd="0" destOrd="0" presId="urn:microsoft.com/office/officeart/2005/8/layout/hProcess3"/>
    <dgm:cxn modelId="{459D3C52-02BE-4F14-82E3-707093530DB1}" type="presParOf" srcId="{113BFA69-F2C5-4461-AE3E-53DA563BD821}" destId="{4BB8FEB5-0BBD-4E76-A0E0-242824D4B642}" srcOrd="1" destOrd="0" presId="urn:microsoft.com/office/officeart/2005/8/layout/hProcess3"/>
    <dgm:cxn modelId="{25AD14F9-EC63-44A8-9130-C989C88DD9A5}" type="presParOf" srcId="{4BB8FEB5-0BBD-4E76-A0E0-242824D4B642}" destId="{F2311F70-F03F-4E65-B455-5AF7CD25BCF7}" srcOrd="0" destOrd="0" presId="urn:microsoft.com/office/officeart/2005/8/layout/hProcess3"/>
    <dgm:cxn modelId="{56D77019-89C9-48BF-9333-6FB0C3E8FB59}" type="presParOf" srcId="{4BB8FEB5-0BBD-4E76-A0E0-242824D4B642}" destId="{2BCDDC92-4405-4600-84C6-35EF10172395}" srcOrd="1" destOrd="0" presId="urn:microsoft.com/office/officeart/2005/8/layout/hProcess3"/>
    <dgm:cxn modelId="{E643A0C9-875A-4F91-A284-BB80B333FD48}" type="presParOf" srcId="{4BB8FEB5-0BBD-4E76-A0E0-242824D4B642}" destId="{80B0C722-7153-442E-A236-79FF67FA8EA0}" srcOrd="2" destOrd="0" presId="urn:microsoft.com/office/officeart/2005/8/layout/hProcess3"/>
    <dgm:cxn modelId="{6674C487-2B56-4A6C-B47E-DC0380946580}" type="presParOf" srcId="{4BB8FEB5-0BBD-4E76-A0E0-242824D4B642}" destId="{51593AFB-B0F1-4ED7-B56E-6D386BF31E47}" srcOrd="3" destOrd="0" presId="urn:microsoft.com/office/officeart/2005/8/layout/hProcess3"/>
    <dgm:cxn modelId="{9190AB47-D7F3-484A-831E-3EA069B1321C}" type="presParOf" srcId="{113BFA69-F2C5-4461-AE3E-53DA563BD821}" destId="{4F0EC3F1-5402-4E1D-AB44-A3DCACA1F779}" srcOrd="2" destOrd="0" presId="urn:microsoft.com/office/officeart/2005/8/layout/hProcess3"/>
    <dgm:cxn modelId="{C2A23904-9FFF-4122-BAB9-39A6733F70C5}" type="presParOf" srcId="{113BFA69-F2C5-4461-AE3E-53DA563BD821}" destId="{34176E81-27A2-4C5A-86F3-A0039CF634B6}" srcOrd="3" destOrd="0" presId="urn:microsoft.com/office/officeart/2005/8/layout/hProcess3"/>
    <dgm:cxn modelId="{88F5ACD6-FB22-4A4F-98FB-BB02AEE73341}" type="presParOf" srcId="{113BFA69-F2C5-4461-AE3E-53DA563BD821}" destId="{0DA7170F-A5F9-4EF6-836A-78F957D4A1F1}" srcOrd="4" destOrd="0" presId="urn:microsoft.com/office/officeart/2005/8/layout/hProcess3"/>
  </dgm:cxnLst>
  <dgm:bg>
    <a:noFill/>
  </dgm:bg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8F267E40-49C4-41F8-BAFB-4615B91A1720}" type="doc">
      <dgm:prSet loTypeId="urn:microsoft.com/office/officeart/2005/8/layout/hList1" loCatId="list" qsTypeId="urn:microsoft.com/office/officeart/2005/8/quickstyle/simple1" qsCatId="simple" csTypeId="urn:microsoft.com/office/officeart/2005/8/colors/accent3_5" csCatId="accent3" phldr="1"/>
      <dgm:spPr/>
      <dgm:t>
        <a:bodyPr/>
        <a:lstStyle/>
        <a:p>
          <a:endParaRPr lang="fr-FR"/>
        </a:p>
      </dgm:t>
    </dgm:pt>
    <dgm:pt modelId="{A425F4DD-E0BF-4F67-AC54-8E5B7C2F648D}">
      <dgm:prSet phldrT="[Texte]"/>
      <dgm:spPr/>
      <dgm:t>
        <a:bodyPr/>
        <a:lstStyle/>
        <a:p>
          <a:r>
            <a:rPr lang="fr-FR" dirty="0" err="1"/>
            <a:t>Feature</a:t>
          </a:r>
          <a:r>
            <a:rPr lang="fr-FR" dirty="0"/>
            <a:t> 1</a:t>
          </a:r>
        </a:p>
      </dgm:t>
    </dgm:pt>
    <dgm:pt modelId="{5B67CBFD-83A3-4FB1-87C9-F39AEBDEB456}" type="parTrans" cxnId="{45976D5C-2ADA-4906-B2E8-8B180A181E33}">
      <dgm:prSet/>
      <dgm:spPr/>
      <dgm:t>
        <a:bodyPr/>
        <a:lstStyle/>
        <a:p>
          <a:endParaRPr lang="fr-FR"/>
        </a:p>
      </dgm:t>
    </dgm:pt>
    <dgm:pt modelId="{19509D7E-82D4-4FAE-88B0-08581F352769}" type="sibTrans" cxnId="{45976D5C-2ADA-4906-B2E8-8B180A181E33}">
      <dgm:prSet/>
      <dgm:spPr/>
      <dgm:t>
        <a:bodyPr/>
        <a:lstStyle/>
        <a:p>
          <a:endParaRPr lang="fr-FR"/>
        </a:p>
      </dgm:t>
    </dgm:pt>
    <dgm:pt modelId="{F4382481-F428-44F2-AD88-7AA7ADFA3EE7}">
      <dgm:prSet phldrT="[Texte]"/>
      <dgm:spPr/>
      <dgm:t>
        <a:bodyPr/>
        <a:lstStyle/>
        <a:p>
          <a:r>
            <a:rPr lang="fr-FR" dirty="0"/>
            <a:t>…….</a:t>
          </a:r>
        </a:p>
      </dgm:t>
    </dgm:pt>
    <dgm:pt modelId="{B4D7A13C-68A0-40E0-89BA-9392B5A0AF05}" type="parTrans" cxnId="{5E6CAAB2-2A5C-4739-B091-99840CD0A1FA}">
      <dgm:prSet/>
      <dgm:spPr/>
      <dgm:t>
        <a:bodyPr/>
        <a:lstStyle/>
        <a:p>
          <a:endParaRPr lang="fr-FR"/>
        </a:p>
      </dgm:t>
    </dgm:pt>
    <dgm:pt modelId="{82250952-472E-4B84-AC1E-F87D28F4E8B7}" type="sibTrans" cxnId="{5E6CAAB2-2A5C-4739-B091-99840CD0A1FA}">
      <dgm:prSet/>
      <dgm:spPr/>
      <dgm:t>
        <a:bodyPr/>
        <a:lstStyle/>
        <a:p>
          <a:endParaRPr lang="fr-FR"/>
        </a:p>
      </dgm:t>
    </dgm:pt>
    <dgm:pt modelId="{A6A8246B-6F37-40E1-A4BA-09775EA752EC}">
      <dgm:prSet phldrT="[Texte]"/>
      <dgm:spPr/>
      <dgm:t>
        <a:bodyPr/>
        <a:lstStyle/>
        <a:p>
          <a:r>
            <a:rPr lang="fr-FR" dirty="0"/>
            <a:t>…….</a:t>
          </a:r>
        </a:p>
      </dgm:t>
    </dgm:pt>
    <dgm:pt modelId="{ACED5FE7-99DC-4A9F-ADE2-B3AFEF41D8F0}" type="parTrans" cxnId="{6052FCF9-A40C-4834-A44A-D9EB41015311}">
      <dgm:prSet/>
      <dgm:spPr/>
      <dgm:t>
        <a:bodyPr/>
        <a:lstStyle/>
        <a:p>
          <a:endParaRPr lang="fr-FR"/>
        </a:p>
      </dgm:t>
    </dgm:pt>
    <dgm:pt modelId="{361D8C0E-AABB-490A-98C5-DEFBC8FA1832}" type="sibTrans" cxnId="{6052FCF9-A40C-4834-A44A-D9EB41015311}">
      <dgm:prSet/>
      <dgm:spPr/>
      <dgm:t>
        <a:bodyPr/>
        <a:lstStyle/>
        <a:p>
          <a:endParaRPr lang="fr-FR"/>
        </a:p>
      </dgm:t>
    </dgm:pt>
    <dgm:pt modelId="{5C7CE546-8412-4454-AD54-DC3910036864}">
      <dgm:prSet phldrT="[Texte]"/>
      <dgm:spPr/>
      <dgm:t>
        <a:bodyPr/>
        <a:lstStyle/>
        <a:p>
          <a:r>
            <a:rPr lang="fr-FR" dirty="0" err="1"/>
            <a:t>Feature</a:t>
          </a:r>
          <a:r>
            <a:rPr lang="fr-FR" dirty="0"/>
            <a:t> 2</a:t>
          </a:r>
        </a:p>
      </dgm:t>
    </dgm:pt>
    <dgm:pt modelId="{36F6AFE5-57E1-4122-A1E7-5A6C4901AAEA}" type="parTrans" cxnId="{113134F5-C758-4AC0-B8A6-005FDD9B07F7}">
      <dgm:prSet/>
      <dgm:spPr/>
      <dgm:t>
        <a:bodyPr/>
        <a:lstStyle/>
        <a:p>
          <a:endParaRPr lang="fr-FR"/>
        </a:p>
      </dgm:t>
    </dgm:pt>
    <dgm:pt modelId="{210ABE5B-F0E8-43FA-8191-17B49C7ED28D}" type="sibTrans" cxnId="{113134F5-C758-4AC0-B8A6-005FDD9B07F7}">
      <dgm:prSet/>
      <dgm:spPr/>
      <dgm:t>
        <a:bodyPr/>
        <a:lstStyle/>
        <a:p>
          <a:endParaRPr lang="fr-FR"/>
        </a:p>
      </dgm:t>
    </dgm:pt>
    <dgm:pt modelId="{F9B42ADD-0BF8-44F5-8CE5-E41850B16164}">
      <dgm:prSet phldrT="[Texte]"/>
      <dgm:spPr/>
      <dgm:t>
        <a:bodyPr/>
        <a:lstStyle/>
        <a:p>
          <a:r>
            <a:rPr lang="fr-FR" dirty="0"/>
            <a:t>…….</a:t>
          </a:r>
        </a:p>
      </dgm:t>
    </dgm:pt>
    <dgm:pt modelId="{7D7DDA97-188B-4274-93C1-1BB066514978}" type="parTrans" cxnId="{A93D74CE-33AF-4AF2-8425-5FEE8370CD99}">
      <dgm:prSet/>
      <dgm:spPr/>
      <dgm:t>
        <a:bodyPr/>
        <a:lstStyle/>
        <a:p>
          <a:endParaRPr lang="fr-FR"/>
        </a:p>
      </dgm:t>
    </dgm:pt>
    <dgm:pt modelId="{99A85CE5-1813-44D4-9F1B-2120F58EC682}" type="sibTrans" cxnId="{A93D74CE-33AF-4AF2-8425-5FEE8370CD99}">
      <dgm:prSet/>
      <dgm:spPr/>
      <dgm:t>
        <a:bodyPr/>
        <a:lstStyle/>
        <a:p>
          <a:endParaRPr lang="fr-FR"/>
        </a:p>
      </dgm:t>
    </dgm:pt>
    <dgm:pt modelId="{D070FBAD-1578-4A83-A714-0E26BED19404}">
      <dgm:prSet phldrT="[Texte]"/>
      <dgm:spPr/>
      <dgm:t>
        <a:bodyPr/>
        <a:lstStyle/>
        <a:p>
          <a:r>
            <a:rPr lang="fr-FR" dirty="0"/>
            <a:t>…….</a:t>
          </a:r>
        </a:p>
      </dgm:t>
    </dgm:pt>
    <dgm:pt modelId="{2EAD0FD3-1D9A-4C8B-AE60-9BCF0155683F}" type="parTrans" cxnId="{90894033-06FF-486F-993A-BCCF8F72F462}">
      <dgm:prSet/>
      <dgm:spPr/>
      <dgm:t>
        <a:bodyPr/>
        <a:lstStyle/>
        <a:p>
          <a:endParaRPr lang="fr-FR"/>
        </a:p>
      </dgm:t>
    </dgm:pt>
    <dgm:pt modelId="{1FF7FE1F-E826-4983-8B08-B5BD68B37186}" type="sibTrans" cxnId="{90894033-06FF-486F-993A-BCCF8F72F462}">
      <dgm:prSet/>
      <dgm:spPr/>
      <dgm:t>
        <a:bodyPr/>
        <a:lstStyle/>
        <a:p>
          <a:endParaRPr lang="fr-FR"/>
        </a:p>
      </dgm:t>
    </dgm:pt>
    <dgm:pt modelId="{687E32FC-2849-4342-9D46-3D11DAE3912C}">
      <dgm:prSet phldrT="[Texte]"/>
      <dgm:spPr/>
      <dgm:t>
        <a:bodyPr/>
        <a:lstStyle/>
        <a:p>
          <a:r>
            <a:rPr lang="fr-FR" dirty="0" err="1"/>
            <a:t>Feature</a:t>
          </a:r>
          <a:r>
            <a:rPr lang="fr-FR" dirty="0"/>
            <a:t> 3</a:t>
          </a:r>
        </a:p>
      </dgm:t>
    </dgm:pt>
    <dgm:pt modelId="{8FC7C6F5-68C0-4E09-B8D6-33DB1AB42C42}" type="parTrans" cxnId="{0A3859AB-6DA4-4DEC-8F25-D4F974446F8B}">
      <dgm:prSet/>
      <dgm:spPr/>
      <dgm:t>
        <a:bodyPr/>
        <a:lstStyle/>
        <a:p>
          <a:endParaRPr lang="fr-FR"/>
        </a:p>
      </dgm:t>
    </dgm:pt>
    <dgm:pt modelId="{383160C8-7DD6-4DC3-A738-C9B19FEBF2DC}" type="sibTrans" cxnId="{0A3859AB-6DA4-4DEC-8F25-D4F974446F8B}">
      <dgm:prSet/>
      <dgm:spPr/>
      <dgm:t>
        <a:bodyPr/>
        <a:lstStyle/>
        <a:p>
          <a:endParaRPr lang="fr-FR"/>
        </a:p>
      </dgm:t>
    </dgm:pt>
    <dgm:pt modelId="{CB2AAB39-20A9-4683-B5A8-6236C341AEAC}">
      <dgm:prSet phldrT="[Texte]"/>
      <dgm:spPr/>
      <dgm:t>
        <a:bodyPr/>
        <a:lstStyle/>
        <a:p>
          <a:r>
            <a:rPr lang="fr-FR" dirty="0"/>
            <a:t>…….</a:t>
          </a:r>
        </a:p>
      </dgm:t>
    </dgm:pt>
    <dgm:pt modelId="{B3D84FE8-FE47-43D6-AD42-B28DAFCA2FF8}" type="parTrans" cxnId="{CA0F4C29-9A66-4ADC-9782-FF3DC1DD7FB0}">
      <dgm:prSet/>
      <dgm:spPr/>
      <dgm:t>
        <a:bodyPr/>
        <a:lstStyle/>
        <a:p>
          <a:endParaRPr lang="fr-FR"/>
        </a:p>
      </dgm:t>
    </dgm:pt>
    <dgm:pt modelId="{9EE1E8A2-DED3-4B41-BDC9-695DBB997A45}" type="sibTrans" cxnId="{CA0F4C29-9A66-4ADC-9782-FF3DC1DD7FB0}">
      <dgm:prSet/>
      <dgm:spPr/>
      <dgm:t>
        <a:bodyPr/>
        <a:lstStyle/>
        <a:p>
          <a:endParaRPr lang="fr-FR"/>
        </a:p>
      </dgm:t>
    </dgm:pt>
    <dgm:pt modelId="{8B59B961-4F2D-406D-878C-7EE500A6E0A0}">
      <dgm:prSet phldrT="[Texte]"/>
      <dgm:spPr/>
      <dgm:t>
        <a:bodyPr/>
        <a:lstStyle/>
        <a:p>
          <a:r>
            <a:rPr lang="fr-FR" dirty="0"/>
            <a:t>…….</a:t>
          </a:r>
        </a:p>
      </dgm:t>
    </dgm:pt>
    <dgm:pt modelId="{A0EF681C-6398-48F9-A722-D6945AD4312F}" type="parTrans" cxnId="{02DFB64A-B9A0-46DB-9DBF-335A0072F797}">
      <dgm:prSet/>
      <dgm:spPr/>
      <dgm:t>
        <a:bodyPr/>
        <a:lstStyle/>
        <a:p>
          <a:endParaRPr lang="fr-FR"/>
        </a:p>
      </dgm:t>
    </dgm:pt>
    <dgm:pt modelId="{89F1A616-E960-4DD5-A5AC-5AF1F36D94EB}" type="sibTrans" cxnId="{02DFB64A-B9A0-46DB-9DBF-335A0072F797}">
      <dgm:prSet/>
      <dgm:spPr/>
      <dgm:t>
        <a:bodyPr/>
        <a:lstStyle/>
        <a:p>
          <a:endParaRPr lang="fr-FR"/>
        </a:p>
      </dgm:t>
    </dgm:pt>
    <dgm:pt modelId="{B928CB40-727D-45A7-9E9B-718E2ADEB6A2}" type="pres">
      <dgm:prSet presAssocID="{8F267E40-49C4-41F8-BAFB-4615B91A1720}" presName="Name0" presStyleCnt="0">
        <dgm:presLayoutVars>
          <dgm:dir/>
          <dgm:animLvl val="lvl"/>
          <dgm:resizeHandles val="exact"/>
        </dgm:presLayoutVars>
      </dgm:prSet>
      <dgm:spPr/>
    </dgm:pt>
    <dgm:pt modelId="{4643556B-F2BD-4B9D-A241-C1A63D695492}" type="pres">
      <dgm:prSet presAssocID="{A425F4DD-E0BF-4F67-AC54-8E5B7C2F648D}" presName="composite" presStyleCnt="0"/>
      <dgm:spPr/>
    </dgm:pt>
    <dgm:pt modelId="{608E861A-415B-4E0D-9286-BB4CC7A42294}" type="pres">
      <dgm:prSet presAssocID="{A425F4DD-E0BF-4F67-AC54-8E5B7C2F648D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3BFC0A8B-DC3E-4FB2-9E56-97788EE61768}" type="pres">
      <dgm:prSet presAssocID="{A425F4DD-E0BF-4F67-AC54-8E5B7C2F648D}" presName="desTx" presStyleLbl="alignAccFollowNode1" presStyleIdx="0" presStyleCnt="3">
        <dgm:presLayoutVars>
          <dgm:bulletEnabled val="1"/>
        </dgm:presLayoutVars>
      </dgm:prSet>
      <dgm:spPr/>
    </dgm:pt>
    <dgm:pt modelId="{A796913A-D4FD-4CBF-98F8-3ED5B990ADF8}" type="pres">
      <dgm:prSet presAssocID="{19509D7E-82D4-4FAE-88B0-08581F352769}" presName="space" presStyleCnt="0"/>
      <dgm:spPr/>
    </dgm:pt>
    <dgm:pt modelId="{7056F575-75F2-431D-BA6B-91E8ED2ADA57}" type="pres">
      <dgm:prSet presAssocID="{5C7CE546-8412-4454-AD54-DC3910036864}" presName="composite" presStyleCnt="0"/>
      <dgm:spPr/>
    </dgm:pt>
    <dgm:pt modelId="{74BF8FDF-ECED-4412-8157-64AA42F64420}" type="pres">
      <dgm:prSet presAssocID="{5C7CE546-8412-4454-AD54-DC3910036864}" presName="parTx" presStyleLbl="alignNode1" presStyleIdx="1" presStyleCnt="3" custLinFactY="10606" custLinFactNeighborX="-65637" custLinFactNeighborY="100000">
        <dgm:presLayoutVars>
          <dgm:chMax val="0"/>
          <dgm:chPref val="0"/>
          <dgm:bulletEnabled val="1"/>
        </dgm:presLayoutVars>
      </dgm:prSet>
      <dgm:spPr/>
    </dgm:pt>
    <dgm:pt modelId="{5D31F51B-3FF8-459E-9A14-87657783D465}" type="pres">
      <dgm:prSet presAssocID="{5C7CE546-8412-4454-AD54-DC3910036864}" presName="desTx" presStyleLbl="alignAccFollowNode1" presStyleIdx="1" presStyleCnt="3" custLinFactNeighborX="-65637" custLinFactNeighborY="71318">
        <dgm:presLayoutVars>
          <dgm:bulletEnabled val="1"/>
        </dgm:presLayoutVars>
      </dgm:prSet>
      <dgm:spPr/>
    </dgm:pt>
    <dgm:pt modelId="{D126EA0B-B588-4052-B465-B3E34ABD0007}" type="pres">
      <dgm:prSet presAssocID="{210ABE5B-F0E8-43FA-8191-17B49C7ED28D}" presName="space" presStyleCnt="0"/>
      <dgm:spPr/>
    </dgm:pt>
    <dgm:pt modelId="{65716C6C-D66D-4EB3-A605-CA7ADB98BB74}" type="pres">
      <dgm:prSet presAssocID="{687E32FC-2849-4342-9D46-3D11DAE3912C}" presName="composite" presStyleCnt="0"/>
      <dgm:spPr/>
    </dgm:pt>
    <dgm:pt modelId="{E84BA338-4C39-421D-BD95-0C7E52814E87}" type="pres">
      <dgm:prSet presAssocID="{687E32FC-2849-4342-9D46-3D11DAE3912C}" presName="parTx" presStyleLbl="alignNode1" presStyleIdx="2" presStyleCnt="3" custLinFactX="-27115" custLinFactY="100000" custLinFactNeighborX="-100000" custLinFactNeighborY="134925">
        <dgm:presLayoutVars>
          <dgm:chMax val="0"/>
          <dgm:chPref val="0"/>
          <dgm:bulletEnabled val="1"/>
        </dgm:presLayoutVars>
      </dgm:prSet>
      <dgm:spPr/>
    </dgm:pt>
    <dgm:pt modelId="{B45E628A-9840-4046-B67B-B6F050CDAD04}" type="pres">
      <dgm:prSet presAssocID="{687E32FC-2849-4342-9D46-3D11DAE3912C}" presName="desTx" presStyleLbl="alignAccFollowNode1" presStyleIdx="2" presStyleCnt="3" custLinFactX="-28315" custLinFactY="52877" custLinFactNeighborX="-100000" custLinFactNeighborY="100000">
        <dgm:presLayoutVars>
          <dgm:bulletEnabled val="1"/>
        </dgm:presLayoutVars>
      </dgm:prSet>
      <dgm:spPr/>
    </dgm:pt>
  </dgm:ptLst>
  <dgm:cxnLst>
    <dgm:cxn modelId="{0B52D00B-A6A6-4783-834C-C076AEC08B75}" type="presOf" srcId="{D070FBAD-1578-4A83-A714-0E26BED19404}" destId="{5D31F51B-3FF8-459E-9A14-87657783D465}" srcOrd="0" destOrd="1" presId="urn:microsoft.com/office/officeart/2005/8/layout/hList1"/>
    <dgm:cxn modelId="{78738B13-999E-4BA2-8716-A15347EE3636}" type="presOf" srcId="{8F267E40-49C4-41F8-BAFB-4615B91A1720}" destId="{B928CB40-727D-45A7-9E9B-718E2ADEB6A2}" srcOrd="0" destOrd="0" presId="urn:microsoft.com/office/officeart/2005/8/layout/hList1"/>
    <dgm:cxn modelId="{CA0F4C29-9A66-4ADC-9782-FF3DC1DD7FB0}" srcId="{687E32FC-2849-4342-9D46-3D11DAE3912C}" destId="{CB2AAB39-20A9-4683-B5A8-6236C341AEAC}" srcOrd="0" destOrd="0" parTransId="{B3D84FE8-FE47-43D6-AD42-B28DAFCA2FF8}" sibTransId="{9EE1E8A2-DED3-4B41-BDC9-695DBB997A45}"/>
    <dgm:cxn modelId="{90894033-06FF-486F-993A-BCCF8F72F462}" srcId="{5C7CE546-8412-4454-AD54-DC3910036864}" destId="{D070FBAD-1578-4A83-A714-0E26BED19404}" srcOrd="1" destOrd="0" parTransId="{2EAD0FD3-1D9A-4C8B-AE60-9BCF0155683F}" sibTransId="{1FF7FE1F-E826-4983-8B08-B5BD68B37186}"/>
    <dgm:cxn modelId="{40D51F34-DB87-40D5-A212-F0A240FF8AF1}" type="presOf" srcId="{A425F4DD-E0BF-4F67-AC54-8E5B7C2F648D}" destId="{608E861A-415B-4E0D-9286-BB4CC7A42294}" srcOrd="0" destOrd="0" presId="urn:microsoft.com/office/officeart/2005/8/layout/hList1"/>
    <dgm:cxn modelId="{45976D5C-2ADA-4906-B2E8-8B180A181E33}" srcId="{8F267E40-49C4-41F8-BAFB-4615B91A1720}" destId="{A425F4DD-E0BF-4F67-AC54-8E5B7C2F648D}" srcOrd="0" destOrd="0" parTransId="{5B67CBFD-83A3-4FB1-87C9-F39AEBDEB456}" sibTransId="{19509D7E-82D4-4FAE-88B0-08581F352769}"/>
    <dgm:cxn modelId="{E4099662-D226-43A8-991C-20962F010B9A}" type="presOf" srcId="{A6A8246B-6F37-40E1-A4BA-09775EA752EC}" destId="{3BFC0A8B-DC3E-4FB2-9E56-97788EE61768}" srcOrd="0" destOrd="1" presId="urn:microsoft.com/office/officeart/2005/8/layout/hList1"/>
    <dgm:cxn modelId="{06C5DA69-DDB3-4177-A1D9-83EF51903E1E}" type="presOf" srcId="{F4382481-F428-44F2-AD88-7AA7ADFA3EE7}" destId="{3BFC0A8B-DC3E-4FB2-9E56-97788EE61768}" srcOrd="0" destOrd="0" presId="urn:microsoft.com/office/officeart/2005/8/layout/hList1"/>
    <dgm:cxn modelId="{02DFB64A-B9A0-46DB-9DBF-335A0072F797}" srcId="{687E32FC-2849-4342-9D46-3D11DAE3912C}" destId="{8B59B961-4F2D-406D-878C-7EE500A6E0A0}" srcOrd="1" destOrd="0" parTransId="{A0EF681C-6398-48F9-A722-D6945AD4312F}" sibTransId="{89F1A616-E960-4DD5-A5AC-5AF1F36D94EB}"/>
    <dgm:cxn modelId="{47DB1B7B-8963-42DA-8759-01DA8D235805}" type="presOf" srcId="{F9B42ADD-0BF8-44F5-8CE5-E41850B16164}" destId="{5D31F51B-3FF8-459E-9A14-87657783D465}" srcOrd="0" destOrd="0" presId="urn:microsoft.com/office/officeart/2005/8/layout/hList1"/>
    <dgm:cxn modelId="{D636C79A-BCD5-4EFF-BFC3-D0F3F5A0F69E}" type="presOf" srcId="{687E32FC-2849-4342-9D46-3D11DAE3912C}" destId="{E84BA338-4C39-421D-BD95-0C7E52814E87}" srcOrd="0" destOrd="0" presId="urn:microsoft.com/office/officeart/2005/8/layout/hList1"/>
    <dgm:cxn modelId="{D0BF0D9C-1D5A-4480-9D00-BD98CD6F3FCE}" type="presOf" srcId="{5C7CE546-8412-4454-AD54-DC3910036864}" destId="{74BF8FDF-ECED-4412-8157-64AA42F64420}" srcOrd="0" destOrd="0" presId="urn:microsoft.com/office/officeart/2005/8/layout/hList1"/>
    <dgm:cxn modelId="{36D648A6-277B-4C3E-ABA0-86504CD33870}" type="presOf" srcId="{CB2AAB39-20A9-4683-B5A8-6236C341AEAC}" destId="{B45E628A-9840-4046-B67B-B6F050CDAD04}" srcOrd="0" destOrd="0" presId="urn:microsoft.com/office/officeart/2005/8/layout/hList1"/>
    <dgm:cxn modelId="{0A3859AB-6DA4-4DEC-8F25-D4F974446F8B}" srcId="{8F267E40-49C4-41F8-BAFB-4615B91A1720}" destId="{687E32FC-2849-4342-9D46-3D11DAE3912C}" srcOrd="2" destOrd="0" parTransId="{8FC7C6F5-68C0-4E09-B8D6-33DB1AB42C42}" sibTransId="{383160C8-7DD6-4DC3-A738-C9B19FEBF2DC}"/>
    <dgm:cxn modelId="{5E6CAAB2-2A5C-4739-B091-99840CD0A1FA}" srcId="{A425F4DD-E0BF-4F67-AC54-8E5B7C2F648D}" destId="{F4382481-F428-44F2-AD88-7AA7ADFA3EE7}" srcOrd="0" destOrd="0" parTransId="{B4D7A13C-68A0-40E0-89BA-9392B5A0AF05}" sibTransId="{82250952-472E-4B84-AC1E-F87D28F4E8B7}"/>
    <dgm:cxn modelId="{A93D74CE-33AF-4AF2-8425-5FEE8370CD99}" srcId="{5C7CE546-8412-4454-AD54-DC3910036864}" destId="{F9B42ADD-0BF8-44F5-8CE5-E41850B16164}" srcOrd="0" destOrd="0" parTransId="{7D7DDA97-188B-4274-93C1-1BB066514978}" sibTransId="{99A85CE5-1813-44D4-9F1B-2120F58EC682}"/>
    <dgm:cxn modelId="{694BABE1-786B-4AAC-ACD8-C5B0A23CF756}" type="presOf" srcId="{8B59B961-4F2D-406D-878C-7EE500A6E0A0}" destId="{B45E628A-9840-4046-B67B-B6F050CDAD04}" srcOrd="0" destOrd="1" presId="urn:microsoft.com/office/officeart/2005/8/layout/hList1"/>
    <dgm:cxn modelId="{113134F5-C758-4AC0-B8A6-005FDD9B07F7}" srcId="{8F267E40-49C4-41F8-BAFB-4615B91A1720}" destId="{5C7CE546-8412-4454-AD54-DC3910036864}" srcOrd="1" destOrd="0" parTransId="{36F6AFE5-57E1-4122-A1E7-5A6C4901AAEA}" sibTransId="{210ABE5B-F0E8-43FA-8191-17B49C7ED28D}"/>
    <dgm:cxn modelId="{6052FCF9-A40C-4834-A44A-D9EB41015311}" srcId="{A425F4DD-E0BF-4F67-AC54-8E5B7C2F648D}" destId="{A6A8246B-6F37-40E1-A4BA-09775EA752EC}" srcOrd="1" destOrd="0" parTransId="{ACED5FE7-99DC-4A9F-ADE2-B3AFEF41D8F0}" sibTransId="{361D8C0E-AABB-490A-98C5-DEFBC8FA1832}"/>
    <dgm:cxn modelId="{43D9EE6B-8849-4B0B-BBD7-262EFEC4BDB7}" type="presParOf" srcId="{B928CB40-727D-45A7-9E9B-718E2ADEB6A2}" destId="{4643556B-F2BD-4B9D-A241-C1A63D695492}" srcOrd="0" destOrd="0" presId="urn:microsoft.com/office/officeart/2005/8/layout/hList1"/>
    <dgm:cxn modelId="{5E16308E-BEEC-47FC-81C2-B082AEE97117}" type="presParOf" srcId="{4643556B-F2BD-4B9D-A241-C1A63D695492}" destId="{608E861A-415B-4E0D-9286-BB4CC7A42294}" srcOrd="0" destOrd="0" presId="urn:microsoft.com/office/officeart/2005/8/layout/hList1"/>
    <dgm:cxn modelId="{E460919D-3E3F-461C-A6EB-851453395539}" type="presParOf" srcId="{4643556B-F2BD-4B9D-A241-C1A63D695492}" destId="{3BFC0A8B-DC3E-4FB2-9E56-97788EE61768}" srcOrd="1" destOrd="0" presId="urn:microsoft.com/office/officeart/2005/8/layout/hList1"/>
    <dgm:cxn modelId="{648A095E-6F11-4F6C-BFFD-630055F7788A}" type="presParOf" srcId="{B928CB40-727D-45A7-9E9B-718E2ADEB6A2}" destId="{A796913A-D4FD-4CBF-98F8-3ED5B990ADF8}" srcOrd="1" destOrd="0" presId="urn:microsoft.com/office/officeart/2005/8/layout/hList1"/>
    <dgm:cxn modelId="{276CACF8-ED01-4751-9473-282BA09296B2}" type="presParOf" srcId="{B928CB40-727D-45A7-9E9B-718E2ADEB6A2}" destId="{7056F575-75F2-431D-BA6B-91E8ED2ADA57}" srcOrd="2" destOrd="0" presId="urn:microsoft.com/office/officeart/2005/8/layout/hList1"/>
    <dgm:cxn modelId="{9D8DC882-1625-4ED4-94E9-856D31F7E94F}" type="presParOf" srcId="{7056F575-75F2-431D-BA6B-91E8ED2ADA57}" destId="{74BF8FDF-ECED-4412-8157-64AA42F64420}" srcOrd="0" destOrd="0" presId="urn:microsoft.com/office/officeart/2005/8/layout/hList1"/>
    <dgm:cxn modelId="{D3F7BD59-6CBF-4389-9DFD-5F900E45E103}" type="presParOf" srcId="{7056F575-75F2-431D-BA6B-91E8ED2ADA57}" destId="{5D31F51B-3FF8-459E-9A14-87657783D465}" srcOrd="1" destOrd="0" presId="urn:microsoft.com/office/officeart/2005/8/layout/hList1"/>
    <dgm:cxn modelId="{76FADFEC-6567-4E5E-83A0-C3F7C60658E9}" type="presParOf" srcId="{B928CB40-727D-45A7-9E9B-718E2ADEB6A2}" destId="{D126EA0B-B588-4052-B465-B3E34ABD0007}" srcOrd="3" destOrd="0" presId="urn:microsoft.com/office/officeart/2005/8/layout/hList1"/>
    <dgm:cxn modelId="{425BBF79-37F1-4E9A-BFCB-06B4FDC0F9A3}" type="presParOf" srcId="{B928CB40-727D-45A7-9E9B-718E2ADEB6A2}" destId="{65716C6C-D66D-4EB3-A605-CA7ADB98BB74}" srcOrd="4" destOrd="0" presId="urn:microsoft.com/office/officeart/2005/8/layout/hList1"/>
    <dgm:cxn modelId="{60077174-D170-479D-BF4B-3ADB9DEA2553}" type="presParOf" srcId="{65716C6C-D66D-4EB3-A605-CA7ADB98BB74}" destId="{E84BA338-4C39-421D-BD95-0C7E52814E87}" srcOrd="0" destOrd="0" presId="urn:microsoft.com/office/officeart/2005/8/layout/hList1"/>
    <dgm:cxn modelId="{77BF65D0-5A81-4793-A4F8-E81070F7FBA3}" type="presParOf" srcId="{65716C6C-D66D-4EB3-A605-CA7ADB98BB74}" destId="{B45E628A-9840-4046-B67B-B6F050CDAD04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152707-F9FD-4E66-96BA-05B38E8D5856}">
      <dsp:nvSpPr>
        <dsp:cNvPr id="0" name=""/>
        <dsp:cNvSpPr/>
      </dsp:nvSpPr>
      <dsp:spPr>
        <a:xfrm rot="10800000">
          <a:off x="1489999" y="1987"/>
          <a:ext cx="4717672" cy="1206853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2189" tIns="106680" rIns="199136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dirty="0"/>
            <a:t>Créer des </a:t>
          </a:r>
          <a:r>
            <a:rPr lang="fr-FR" sz="2800" kern="1200" dirty="0" err="1"/>
            <a:t>features</a:t>
          </a:r>
          <a:r>
            <a:rPr lang="fr-FR" sz="2800" kern="1200" dirty="0"/>
            <a:t> à partir d’images</a:t>
          </a:r>
        </a:p>
      </dsp:txBody>
      <dsp:txXfrm rot="10800000">
        <a:off x="1791712" y="1987"/>
        <a:ext cx="4415959" cy="1206853"/>
      </dsp:txXfrm>
    </dsp:sp>
    <dsp:sp modelId="{0B4D0F9D-D7A8-4298-A1B5-C47ADB263763}">
      <dsp:nvSpPr>
        <dsp:cNvPr id="0" name=""/>
        <dsp:cNvSpPr/>
      </dsp:nvSpPr>
      <dsp:spPr>
        <a:xfrm>
          <a:off x="886572" y="1987"/>
          <a:ext cx="1206853" cy="1206853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DB54EB5-8871-40B6-B5F4-CABB0BAA8018}">
      <dsp:nvSpPr>
        <dsp:cNvPr id="0" name=""/>
        <dsp:cNvSpPr/>
      </dsp:nvSpPr>
      <dsp:spPr>
        <a:xfrm rot="10800000">
          <a:off x="1489999" y="1569095"/>
          <a:ext cx="4717672" cy="1206853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2189" tIns="106680" rIns="199136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dirty="0"/>
            <a:t>Optimiser le code pour des données massives</a:t>
          </a:r>
        </a:p>
      </dsp:txBody>
      <dsp:txXfrm rot="10800000">
        <a:off x="1791712" y="1569095"/>
        <a:ext cx="4415959" cy="1206853"/>
      </dsp:txXfrm>
    </dsp:sp>
    <dsp:sp modelId="{8ECFEA85-7642-4E1D-A891-2F2D7991A402}">
      <dsp:nvSpPr>
        <dsp:cNvPr id="0" name=""/>
        <dsp:cNvSpPr/>
      </dsp:nvSpPr>
      <dsp:spPr>
        <a:xfrm>
          <a:off x="886572" y="1569095"/>
          <a:ext cx="1206853" cy="1206853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BEFA8D-78C7-41CD-940F-BF999430614A}">
      <dsp:nvSpPr>
        <dsp:cNvPr id="0" name=""/>
        <dsp:cNvSpPr/>
      </dsp:nvSpPr>
      <dsp:spPr>
        <a:xfrm rot="10800000">
          <a:off x="1489999" y="3136203"/>
          <a:ext cx="4717672" cy="1206853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2189" tIns="106680" rIns="199136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dirty="0"/>
            <a:t>Créer une architecture évolutive</a:t>
          </a:r>
        </a:p>
      </dsp:txBody>
      <dsp:txXfrm rot="10800000">
        <a:off x="1791712" y="3136203"/>
        <a:ext cx="4415959" cy="1206853"/>
      </dsp:txXfrm>
    </dsp:sp>
    <dsp:sp modelId="{D7BB7CEC-71C2-4785-9742-F4E393CF48F4}">
      <dsp:nvSpPr>
        <dsp:cNvPr id="0" name=""/>
        <dsp:cNvSpPr/>
      </dsp:nvSpPr>
      <dsp:spPr>
        <a:xfrm>
          <a:off x="886572" y="3136203"/>
          <a:ext cx="1206853" cy="1206853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1864D6-4D7B-4189-822B-3F6DF7B50271}">
      <dsp:nvSpPr>
        <dsp:cNvPr id="0" name=""/>
        <dsp:cNvSpPr/>
      </dsp:nvSpPr>
      <dsp:spPr>
        <a:xfrm>
          <a:off x="1843" y="1382618"/>
          <a:ext cx="2245507" cy="898203"/>
        </a:xfrm>
        <a:prstGeom prst="chevron">
          <a:avLst/>
        </a:prstGeom>
        <a:solidFill>
          <a:srgbClr val="00B0F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 err="1"/>
            <a:t>Preprocessing</a:t>
          </a:r>
          <a:endParaRPr lang="fr-FR" sz="1400" kern="1200" dirty="0"/>
        </a:p>
      </dsp:txBody>
      <dsp:txXfrm>
        <a:off x="450945" y="1382618"/>
        <a:ext cx="1347304" cy="898203"/>
      </dsp:txXfrm>
    </dsp:sp>
    <dsp:sp modelId="{9C7C5DDD-AFAE-46D9-8E0C-B8802B2ACA20}">
      <dsp:nvSpPr>
        <dsp:cNvPr id="0" name=""/>
        <dsp:cNvSpPr/>
      </dsp:nvSpPr>
      <dsp:spPr>
        <a:xfrm>
          <a:off x="2022800" y="1382618"/>
          <a:ext cx="2245507" cy="898203"/>
        </a:xfrm>
        <a:prstGeom prst="chevron">
          <a:avLst/>
        </a:prstGeom>
        <a:solidFill>
          <a:srgbClr val="FF000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Transfer Learning</a:t>
          </a:r>
        </a:p>
      </dsp:txBody>
      <dsp:txXfrm>
        <a:off x="2471902" y="1382618"/>
        <a:ext cx="1347304" cy="898203"/>
      </dsp:txXfrm>
    </dsp:sp>
    <dsp:sp modelId="{8F8BC8C3-FB8E-4E84-925E-B5C4CA02272A}">
      <dsp:nvSpPr>
        <dsp:cNvPr id="0" name=""/>
        <dsp:cNvSpPr/>
      </dsp:nvSpPr>
      <dsp:spPr>
        <a:xfrm>
          <a:off x="4043757" y="1382618"/>
          <a:ext cx="2245507" cy="89820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Reduction Dimensionnelle</a:t>
          </a:r>
        </a:p>
      </dsp:txBody>
      <dsp:txXfrm>
        <a:off x="4492859" y="1382618"/>
        <a:ext cx="1347304" cy="898203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8E861A-415B-4E0D-9286-BB4CC7A42294}">
      <dsp:nvSpPr>
        <dsp:cNvPr id="0" name=""/>
        <dsp:cNvSpPr/>
      </dsp:nvSpPr>
      <dsp:spPr>
        <a:xfrm>
          <a:off x="1010" y="1500022"/>
          <a:ext cx="985665" cy="394266"/>
        </a:xfrm>
        <a:prstGeom prst="rect">
          <a:avLst/>
        </a:prstGeom>
        <a:solidFill>
          <a:schemeClr val="accent3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3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56896" rIns="99568" bIns="56896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 err="1"/>
            <a:t>Feature</a:t>
          </a:r>
          <a:r>
            <a:rPr lang="fr-FR" sz="1400" kern="1200" dirty="0"/>
            <a:t> 1</a:t>
          </a:r>
        </a:p>
      </dsp:txBody>
      <dsp:txXfrm>
        <a:off x="1010" y="1500022"/>
        <a:ext cx="985665" cy="394266"/>
      </dsp:txXfrm>
    </dsp:sp>
    <dsp:sp modelId="{3BFC0A8B-DC3E-4FB2-9E56-97788EE61768}">
      <dsp:nvSpPr>
        <dsp:cNvPr id="0" name=""/>
        <dsp:cNvSpPr/>
      </dsp:nvSpPr>
      <dsp:spPr>
        <a:xfrm>
          <a:off x="1010" y="1894288"/>
          <a:ext cx="985665" cy="614879"/>
        </a:xfrm>
        <a:prstGeom prst="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676" tIns="74676" rIns="99568" bIns="112014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400" kern="1200" dirty="0"/>
            <a:t>…….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400" kern="1200" dirty="0"/>
            <a:t>…….</a:t>
          </a:r>
        </a:p>
      </dsp:txBody>
      <dsp:txXfrm>
        <a:off x="1010" y="1894288"/>
        <a:ext cx="985665" cy="614879"/>
      </dsp:txXfrm>
    </dsp:sp>
    <dsp:sp modelId="{74BF8FDF-ECED-4412-8157-64AA42F64420}">
      <dsp:nvSpPr>
        <dsp:cNvPr id="0" name=""/>
        <dsp:cNvSpPr/>
      </dsp:nvSpPr>
      <dsp:spPr>
        <a:xfrm>
          <a:off x="477708" y="1936104"/>
          <a:ext cx="985665" cy="394266"/>
        </a:xfrm>
        <a:prstGeom prst="rect">
          <a:avLst/>
        </a:prstGeom>
        <a:solidFill>
          <a:schemeClr val="accent3">
            <a:alpha val="90000"/>
            <a:hueOff val="0"/>
            <a:satOff val="0"/>
            <a:lumOff val="0"/>
            <a:alphaOff val="-20000"/>
          </a:schemeClr>
        </a:solidFill>
        <a:ln w="19050" cap="rnd" cmpd="sng" algn="ctr">
          <a:solidFill>
            <a:schemeClr val="accent3">
              <a:alpha val="90000"/>
              <a:hueOff val="0"/>
              <a:satOff val="0"/>
              <a:lumOff val="0"/>
              <a:alphaOff val="-2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56896" rIns="99568" bIns="56896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 err="1"/>
            <a:t>Feature</a:t>
          </a:r>
          <a:r>
            <a:rPr lang="fr-FR" sz="1400" kern="1200" dirty="0"/>
            <a:t> 2</a:t>
          </a:r>
        </a:p>
      </dsp:txBody>
      <dsp:txXfrm>
        <a:off x="477708" y="1936104"/>
        <a:ext cx="985665" cy="394266"/>
      </dsp:txXfrm>
    </dsp:sp>
    <dsp:sp modelId="{5D31F51B-3FF8-459E-9A14-87657783D465}">
      <dsp:nvSpPr>
        <dsp:cNvPr id="0" name=""/>
        <dsp:cNvSpPr/>
      </dsp:nvSpPr>
      <dsp:spPr>
        <a:xfrm>
          <a:off x="477708" y="2332808"/>
          <a:ext cx="985665" cy="614879"/>
        </a:xfrm>
        <a:prstGeom prst="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676" tIns="74676" rIns="99568" bIns="112014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400" kern="1200" dirty="0"/>
            <a:t>…….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400" kern="1200" dirty="0"/>
            <a:t>…….</a:t>
          </a:r>
        </a:p>
      </dsp:txBody>
      <dsp:txXfrm>
        <a:off x="477708" y="2332808"/>
        <a:ext cx="985665" cy="614879"/>
      </dsp:txXfrm>
    </dsp:sp>
    <dsp:sp modelId="{E84BA338-4C39-421D-BD95-0C7E52814E87}">
      <dsp:nvSpPr>
        <dsp:cNvPr id="0" name=""/>
        <dsp:cNvSpPr/>
      </dsp:nvSpPr>
      <dsp:spPr>
        <a:xfrm>
          <a:off x="995399" y="2426252"/>
          <a:ext cx="985665" cy="394266"/>
        </a:xfrm>
        <a:prstGeom prst="rect">
          <a:avLst/>
        </a:prstGeom>
        <a:solidFill>
          <a:schemeClr val="accent3">
            <a:alpha val="90000"/>
            <a:hueOff val="0"/>
            <a:satOff val="0"/>
            <a:lumOff val="0"/>
            <a:alphaOff val="-40000"/>
          </a:schemeClr>
        </a:solidFill>
        <a:ln w="19050" cap="rnd" cmpd="sng" algn="ctr">
          <a:solidFill>
            <a:schemeClr val="accent3">
              <a:alpha val="90000"/>
              <a:hueOff val="0"/>
              <a:satOff val="0"/>
              <a:lumOff val="0"/>
              <a:alphaOff val="-4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56896" rIns="99568" bIns="56896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 err="1"/>
            <a:t>Feature</a:t>
          </a:r>
          <a:r>
            <a:rPr lang="fr-FR" sz="1400" kern="1200" dirty="0"/>
            <a:t> 3</a:t>
          </a:r>
        </a:p>
      </dsp:txBody>
      <dsp:txXfrm>
        <a:off x="995399" y="2426252"/>
        <a:ext cx="985665" cy="394266"/>
      </dsp:txXfrm>
    </dsp:sp>
    <dsp:sp modelId="{B45E628A-9840-4046-B67B-B6F050CDAD04}">
      <dsp:nvSpPr>
        <dsp:cNvPr id="0" name=""/>
        <dsp:cNvSpPr/>
      </dsp:nvSpPr>
      <dsp:spPr>
        <a:xfrm>
          <a:off x="983571" y="2834298"/>
          <a:ext cx="985665" cy="614879"/>
        </a:xfrm>
        <a:prstGeom prst="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676" tIns="74676" rIns="99568" bIns="112014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400" kern="1200" dirty="0"/>
            <a:t>…….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400" kern="1200" dirty="0"/>
            <a:t>…….</a:t>
          </a:r>
        </a:p>
      </dsp:txBody>
      <dsp:txXfrm>
        <a:off x="983571" y="2834298"/>
        <a:ext cx="985665" cy="61487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1864D6-4D7B-4189-822B-3F6DF7B50271}">
      <dsp:nvSpPr>
        <dsp:cNvPr id="0" name=""/>
        <dsp:cNvSpPr/>
      </dsp:nvSpPr>
      <dsp:spPr>
        <a:xfrm>
          <a:off x="1843" y="1382618"/>
          <a:ext cx="2245507" cy="898203"/>
        </a:xfrm>
        <a:prstGeom prst="chevron">
          <a:avLst/>
        </a:prstGeom>
        <a:solidFill>
          <a:srgbClr val="00B0F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 err="1"/>
            <a:t>Preprocessing</a:t>
          </a:r>
          <a:endParaRPr lang="fr-FR" sz="1400" kern="1200" dirty="0"/>
        </a:p>
      </dsp:txBody>
      <dsp:txXfrm>
        <a:off x="450945" y="1382618"/>
        <a:ext cx="1347304" cy="898203"/>
      </dsp:txXfrm>
    </dsp:sp>
    <dsp:sp modelId="{9C7C5DDD-AFAE-46D9-8E0C-B8802B2ACA20}">
      <dsp:nvSpPr>
        <dsp:cNvPr id="0" name=""/>
        <dsp:cNvSpPr/>
      </dsp:nvSpPr>
      <dsp:spPr>
        <a:xfrm>
          <a:off x="2022800" y="1382618"/>
          <a:ext cx="2245507" cy="898203"/>
        </a:xfrm>
        <a:prstGeom prst="chevron">
          <a:avLst/>
        </a:prstGeom>
        <a:solidFill>
          <a:srgbClr val="FF000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Transfer Learning</a:t>
          </a:r>
        </a:p>
      </dsp:txBody>
      <dsp:txXfrm>
        <a:off x="2471902" y="1382618"/>
        <a:ext cx="1347304" cy="898203"/>
      </dsp:txXfrm>
    </dsp:sp>
    <dsp:sp modelId="{8F8BC8C3-FB8E-4E84-925E-B5C4CA02272A}">
      <dsp:nvSpPr>
        <dsp:cNvPr id="0" name=""/>
        <dsp:cNvSpPr/>
      </dsp:nvSpPr>
      <dsp:spPr>
        <a:xfrm>
          <a:off x="4043757" y="1382618"/>
          <a:ext cx="2245507" cy="89820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Reduction Dimensionnelle</a:t>
          </a:r>
        </a:p>
      </dsp:txBody>
      <dsp:txXfrm>
        <a:off x="4492859" y="1382618"/>
        <a:ext cx="1347304" cy="89820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8E861A-415B-4E0D-9286-BB4CC7A42294}">
      <dsp:nvSpPr>
        <dsp:cNvPr id="0" name=""/>
        <dsp:cNvSpPr/>
      </dsp:nvSpPr>
      <dsp:spPr>
        <a:xfrm>
          <a:off x="1010" y="1500022"/>
          <a:ext cx="985665" cy="394266"/>
        </a:xfrm>
        <a:prstGeom prst="rect">
          <a:avLst/>
        </a:prstGeom>
        <a:solidFill>
          <a:schemeClr val="accent3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3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56896" rIns="99568" bIns="56896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 err="1"/>
            <a:t>Feature</a:t>
          </a:r>
          <a:r>
            <a:rPr lang="fr-FR" sz="1400" kern="1200" dirty="0"/>
            <a:t> 1</a:t>
          </a:r>
        </a:p>
      </dsp:txBody>
      <dsp:txXfrm>
        <a:off x="1010" y="1500022"/>
        <a:ext cx="985665" cy="394266"/>
      </dsp:txXfrm>
    </dsp:sp>
    <dsp:sp modelId="{3BFC0A8B-DC3E-4FB2-9E56-97788EE61768}">
      <dsp:nvSpPr>
        <dsp:cNvPr id="0" name=""/>
        <dsp:cNvSpPr/>
      </dsp:nvSpPr>
      <dsp:spPr>
        <a:xfrm>
          <a:off x="1010" y="1894288"/>
          <a:ext cx="985665" cy="614879"/>
        </a:xfrm>
        <a:prstGeom prst="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676" tIns="74676" rIns="99568" bIns="112014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400" kern="1200" dirty="0"/>
            <a:t>…….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400" kern="1200" dirty="0"/>
            <a:t>…….</a:t>
          </a:r>
        </a:p>
      </dsp:txBody>
      <dsp:txXfrm>
        <a:off x="1010" y="1894288"/>
        <a:ext cx="985665" cy="614879"/>
      </dsp:txXfrm>
    </dsp:sp>
    <dsp:sp modelId="{74BF8FDF-ECED-4412-8157-64AA42F64420}">
      <dsp:nvSpPr>
        <dsp:cNvPr id="0" name=""/>
        <dsp:cNvSpPr/>
      </dsp:nvSpPr>
      <dsp:spPr>
        <a:xfrm>
          <a:off x="477708" y="1936104"/>
          <a:ext cx="985665" cy="394266"/>
        </a:xfrm>
        <a:prstGeom prst="rect">
          <a:avLst/>
        </a:prstGeom>
        <a:solidFill>
          <a:schemeClr val="accent3">
            <a:alpha val="90000"/>
            <a:hueOff val="0"/>
            <a:satOff val="0"/>
            <a:lumOff val="0"/>
            <a:alphaOff val="-20000"/>
          </a:schemeClr>
        </a:solidFill>
        <a:ln w="19050" cap="rnd" cmpd="sng" algn="ctr">
          <a:solidFill>
            <a:schemeClr val="accent3">
              <a:alpha val="90000"/>
              <a:hueOff val="0"/>
              <a:satOff val="0"/>
              <a:lumOff val="0"/>
              <a:alphaOff val="-2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56896" rIns="99568" bIns="56896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 err="1"/>
            <a:t>Feature</a:t>
          </a:r>
          <a:r>
            <a:rPr lang="fr-FR" sz="1400" kern="1200" dirty="0"/>
            <a:t> 2</a:t>
          </a:r>
        </a:p>
      </dsp:txBody>
      <dsp:txXfrm>
        <a:off x="477708" y="1936104"/>
        <a:ext cx="985665" cy="394266"/>
      </dsp:txXfrm>
    </dsp:sp>
    <dsp:sp modelId="{5D31F51B-3FF8-459E-9A14-87657783D465}">
      <dsp:nvSpPr>
        <dsp:cNvPr id="0" name=""/>
        <dsp:cNvSpPr/>
      </dsp:nvSpPr>
      <dsp:spPr>
        <a:xfrm>
          <a:off x="477708" y="2332808"/>
          <a:ext cx="985665" cy="614879"/>
        </a:xfrm>
        <a:prstGeom prst="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676" tIns="74676" rIns="99568" bIns="112014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400" kern="1200" dirty="0"/>
            <a:t>…….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400" kern="1200" dirty="0"/>
            <a:t>…….</a:t>
          </a:r>
        </a:p>
      </dsp:txBody>
      <dsp:txXfrm>
        <a:off x="477708" y="2332808"/>
        <a:ext cx="985665" cy="614879"/>
      </dsp:txXfrm>
    </dsp:sp>
    <dsp:sp modelId="{E84BA338-4C39-421D-BD95-0C7E52814E87}">
      <dsp:nvSpPr>
        <dsp:cNvPr id="0" name=""/>
        <dsp:cNvSpPr/>
      </dsp:nvSpPr>
      <dsp:spPr>
        <a:xfrm>
          <a:off x="995399" y="2426252"/>
          <a:ext cx="985665" cy="394266"/>
        </a:xfrm>
        <a:prstGeom prst="rect">
          <a:avLst/>
        </a:prstGeom>
        <a:solidFill>
          <a:schemeClr val="accent3">
            <a:alpha val="90000"/>
            <a:hueOff val="0"/>
            <a:satOff val="0"/>
            <a:lumOff val="0"/>
            <a:alphaOff val="-40000"/>
          </a:schemeClr>
        </a:solidFill>
        <a:ln w="19050" cap="rnd" cmpd="sng" algn="ctr">
          <a:solidFill>
            <a:schemeClr val="accent3">
              <a:alpha val="90000"/>
              <a:hueOff val="0"/>
              <a:satOff val="0"/>
              <a:lumOff val="0"/>
              <a:alphaOff val="-4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56896" rIns="99568" bIns="56896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 err="1"/>
            <a:t>Feature</a:t>
          </a:r>
          <a:r>
            <a:rPr lang="fr-FR" sz="1400" kern="1200" dirty="0"/>
            <a:t> 3</a:t>
          </a:r>
        </a:p>
      </dsp:txBody>
      <dsp:txXfrm>
        <a:off x="995399" y="2426252"/>
        <a:ext cx="985665" cy="394266"/>
      </dsp:txXfrm>
    </dsp:sp>
    <dsp:sp modelId="{B45E628A-9840-4046-B67B-B6F050CDAD04}">
      <dsp:nvSpPr>
        <dsp:cNvPr id="0" name=""/>
        <dsp:cNvSpPr/>
      </dsp:nvSpPr>
      <dsp:spPr>
        <a:xfrm>
          <a:off x="983571" y="2834298"/>
          <a:ext cx="985665" cy="614879"/>
        </a:xfrm>
        <a:prstGeom prst="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676" tIns="74676" rIns="99568" bIns="112014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400" kern="1200" dirty="0"/>
            <a:t>…….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400" kern="1200" dirty="0"/>
            <a:t>…….</a:t>
          </a:r>
        </a:p>
      </dsp:txBody>
      <dsp:txXfrm>
        <a:off x="983571" y="2834298"/>
        <a:ext cx="985665" cy="61487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A7170F-A5F9-4EF6-836A-78F957D4A1F1}">
      <dsp:nvSpPr>
        <dsp:cNvPr id="0" name=""/>
        <dsp:cNvSpPr/>
      </dsp:nvSpPr>
      <dsp:spPr>
        <a:xfrm>
          <a:off x="0" y="27655"/>
          <a:ext cx="2318058" cy="1440000"/>
        </a:xfrm>
        <a:prstGeom prst="rightArrow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BCDDC92-4405-4600-84C6-35EF10172395}">
      <dsp:nvSpPr>
        <dsp:cNvPr id="0" name=""/>
        <dsp:cNvSpPr/>
      </dsp:nvSpPr>
      <dsp:spPr>
        <a:xfrm>
          <a:off x="186983" y="387655"/>
          <a:ext cx="189926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03200" rIns="0" bIns="203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 err="1"/>
            <a:t>Preprocessing</a:t>
          </a:r>
          <a:endParaRPr lang="fr-FR" sz="2000" kern="1200" dirty="0"/>
        </a:p>
      </dsp:txBody>
      <dsp:txXfrm>
        <a:off x="186983" y="387655"/>
        <a:ext cx="1899268" cy="72000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A7170F-A5F9-4EF6-836A-78F957D4A1F1}">
      <dsp:nvSpPr>
        <dsp:cNvPr id="0" name=""/>
        <dsp:cNvSpPr/>
      </dsp:nvSpPr>
      <dsp:spPr>
        <a:xfrm>
          <a:off x="0" y="27655"/>
          <a:ext cx="2318058" cy="1440000"/>
        </a:xfrm>
        <a:prstGeom prst="rightArrow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BCDDC92-4405-4600-84C6-35EF10172395}">
      <dsp:nvSpPr>
        <dsp:cNvPr id="0" name=""/>
        <dsp:cNvSpPr/>
      </dsp:nvSpPr>
      <dsp:spPr>
        <a:xfrm>
          <a:off x="186983" y="387655"/>
          <a:ext cx="189926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03200" rIns="0" bIns="203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/>
            <a:t>Resnet50</a:t>
          </a:r>
        </a:p>
      </dsp:txBody>
      <dsp:txXfrm>
        <a:off x="186983" y="387655"/>
        <a:ext cx="1899268" cy="72000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8E861A-415B-4E0D-9286-BB4CC7A42294}">
      <dsp:nvSpPr>
        <dsp:cNvPr id="0" name=""/>
        <dsp:cNvSpPr/>
      </dsp:nvSpPr>
      <dsp:spPr>
        <a:xfrm>
          <a:off x="1010" y="1604635"/>
          <a:ext cx="985665" cy="316800"/>
        </a:xfrm>
        <a:prstGeom prst="rect">
          <a:avLst/>
        </a:prstGeom>
        <a:solidFill>
          <a:schemeClr val="accent3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3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44704" rIns="78232" bIns="44704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kern="1200" dirty="0" err="1"/>
            <a:t>Feature</a:t>
          </a:r>
          <a:r>
            <a:rPr lang="fr-FR" sz="1100" kern="1200" dirty="0"/>
            <a:t> 1</a:t>
          </a:r>
        </a:p>
      </dsp:txBody>
      <dsp:txXfrm>
        <a:off x="1010" y="1604635"/>
        <a:ext cx="985665" cy="316800"/>
      </dsp:txXfrm>
    </dsp:sp>
    <dsp:sp modelId="{3BFC0A8B-DC3E-4FB2-9E56-97788EE61768}">
      <dsp:nvSpPr>
        <dsp:cNvPr id="0" name=""/>
        <dsp:cNvSpPr/>
      </dsp:nvSpPr>
      <dsp:spPr>
        <a:xfrm>
          <a:off x="1010" y="1921435"/>
          <a:ext cx="985665" cy="483120"/>
        </a:xfrm>
        <a:prstGeom prst="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674" tIns="58674" rIns="78232" bIns="88011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100" kern="1200" dirty="0"/>
            <a:t>…….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100" kern="1200" dirty="0"/>
            <a:t>…….</a:t>
          </a:r>
        </a:p>
      </dsp:txBody>
      <dsp:txXfrm>
        <a:off x="1010" y="1921435"/>
        <a:ext cx="985665" cy="483120"/>
      </dsp:txXfrm>
    </dsp:sp>
    <dsp:sp modelId="{74BF8FDF-ECED-4412-8157-64AA42F64420}">
      <dsp:nvSpPr>
        <dsp:cNvPr id="0" name=""/>
        <dsp:cNvSpPr/>
      </dsp:nvSpPr>
      <dsp:spPr>
        <a:xfrm>
          <a:off x="477708" y="1955035"/>
          <a:ext cx="985665" cy="316800"/>
        </a:xfrm>
        <a:prstGeom prst="rect">
          <a:avLst/>
        </a:prstGeom>
        <a:solidFill>
          <a:schemeClr val="accent3">
            <a:alpha val="90000"/>
            <a:hueOff val="0"/>
            <a:satOff val="0"/>
            <a:lumOff val="0"/>
            <a:alphaOff val="-20000"/>
          </a:schemeClr>
        </a:solidFill>
        <a:ln w="19050" cap="rnd" cmpd="sng" algn="ctr">
          <a:solidFill>
            <a:schemeClr val="accent3">
              <a:alpha val="90000"/>
              <a:hueOff val="0"/>
              <a:satOff val="0"/>
              <a:lumOff val="0"/>
              <a:alphaOff val="-2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44704" rIns="78232" bIns="44704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kern="1200" dirty="0" err="1"/>
            <a:t>Feature</a:t>
          </a:r>
          <a:r>
            <a:rPr lang="fr-FR" sz="1100" kern="1200" dirty="0"/>
            <a:t> …</a:t>
          </a:r>
        </a:p>
      </dsp:txBody>
      <dsp:txXfrm>
        <a:off x="477708" y="1955035"/>
        <a:ext cx="985665" cy="316800"/>
      </dsp:txXfrm>
    </dsp:sp>
    <dsp:sp modelId="{5D31F51B-3FF8-459E-9A14-87657783D465}">
      <dsp:nvSpPr>
        <dsp:cNvPr id="0" name=""/>
        <dsp:cNvSpPr/>
      </dsp:nvSpPr>
      <dsp:spPr>
        <a:xfrm>
          <a:off x="477708" y="2265987"/>
          <a:ext cx="985665" cy="483120"/>
        </a:xfrm>
        <a:prstGeom prst="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674" tIns="58674" rIns="78232" bIns="88011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100" kern="1200" dirty="0"/>
            <a:t>…….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100" kern="1200" dirty="0"/>
            <a:t>…….</a:t>
          </a:r>
        </a:p>
      </dsp:txBody>
      <dsp:txXfrm>
        <a:off x="477708" y="2265987"/>
        <a:ext cx="985665" cy="483120"/>
      </dsp:txXfrm>
    </dsp:sp>
    <dsp:sp modelId="{E84BA338-4C39-421D-BD95-0C7E52814E87}">
      <dsp:nvSpPr>
        <dsp:cNvPr id="0" name=""/>
        <dsp:cNvSpPr/>
      </dsp:nvSpPr>
      <dsp:spPr>
        <a:xfrm>
          <a:off x="995399" y="2348877"/>
          <a:ext cx="985665" cy="316800"/>
        </a:xfrm>
        <a:prstGeom prst="rect">
          <a:avLst/>
        </a:prstGeom>
        <a:solidFill>
          <a:schemeClr val="accent3">
            <a:alpha val="90000"/>
            <a:hueOff val="0"/>
            <a:satOff val="0"/>
            <a:lumOff val="0"/>
            <a:alphaOff val="-40000"/>
          </a:schemeClr>
        </a:solidFill>
        <a:ln w="19050" cap="rnd" cmpd="sng" algn="ctr">
          <a:solidFill>
            <a:schemeClr val="accent3">
              <a:alpha val="90000"/>
              <a:hueOff val="0"/>
              <a:satOff val="0"/>
              <a:lumOff val="0"/>
              <a:alphaOff val="-4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44704" rIns="78232" bIns="44704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kern="1200" dirty="0" err="1"/>
            <a:t>Feature</a:t>
          </a:r>
          <a:r>
            <a:rPr lang="fr-FR" sz="1100" kern="1200" dirty="0"/>
            <a:t> 2048</a:t>
          </a:r>
        </a:p>
      </dsp:txBody>
      <dsp:txXfrm>
        <a:off x="995399" y="2348877"/>
        <a:ext cx="985665" cy="316800"/>
      </dsp:txXfrm>
    </dsp:sp>
    <dsp:sp modelId="{B45E628A-9840-4046-B67B-B6F050CDAD04}">
      <dsp:nvSpPr>
        <dsp:cNvPr id="0" name=""/>
        <dsp:cNvSpPr/>
      </dsp:nvSpPr>
      <dsp:spPr>
        <a:xfrm>
          <a:off x="983571" y="2660014"/>
          <a:ext cx="985665" cy="483120"/>
        </a:xfrm>
        <a:prstGeom prst="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674" tIns="58674" rIns="78232" bIns="88011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100" kern="1200" dirty="0"/>
            <a:t>…….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100" kern="1200" dirty="0"/>
            <a:t>…….</a:t>
          </a:r>
        </a:p>
      </dsp:txBody>
      <dsp:txXfrm>
        <a:off x="983571" y="2660014"/>
        <a:ext cx="985665" cy="48312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8E861A-415B-4E0D-9286-BB4CC7A42294}">
      <dsp:nvSpPr>
        <dsp:cNvPr id="0" name=""/>
        <dsp:cNvSpPr/>
      </dsp:nvSpPr>
      <dsp:spPr>
        <a:xfrm>
          <a:off x="1010" y="1604635"/>
          <a:ext cx="985665" cy="316800"/>
        </a:xfrm>
        <a:prstGeom prst="rect">
          <a:avLst/>
        </a:prstGeom>
        <a:solidFill>
          <a:schemeClr val="accent3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3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44704" rIns="78232" bIns="44704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kern="1200" dirty="0" err="1"/>
            <a:t>Feature</a:t>
          </a:r>
          <a:r>
            <a:rPr lang="fr-FR" sz="1100" kern="1200" dirty="0"/>
            <a:t> 1</a:t>
          </a:r>
        </a:p>
      </dsp:txBody>
      <dsp:txXfrm>
        <a:off x="1010" y="1604635"/>
        <a:ext cx="985665" cy="316800"/>
      </dsp:txXfrm>
    </dsp:sp>
    <dsp:sp modelId="{3BFC0A8B-DC3E-4FB2-9E56-97788EE61768}">
      <dsp:nvSpPr>
        <dsp:cNvPr id="0" name=""/>
        <dsp:cNvSpPr/>
      </dsp:nvSpPr>
      <dsp:spPr>
        <a:xfrm>
          <a:off x="1010" y="1921435"/>
          <a:ext cx="985665" cy="483120"/>
        </a:xfrm>
        <a:prstGeom prst="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674" tIns="58674" rIns="78232" bIns="88011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100" kern="1200" dirty="0"/>
            <a:t>…….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100" kern="1200" dirty="0"/>
            <a:t>…….</a:t>
          </a:r>
        </a:p>
      </dsp:txBody>
      <dsp:txXfrm>
        <a:off x="1010" y="1921435"/>
        <a:ext cx="985665" cy="483120"/>
      </dsp:txXfrm>
    </dsp:sp>
    <dsp:sp modelId="{74BF8FDF-ECED-4412-8157-64AA42F64420}">
      <dsp:nvSpPr>
        <dsp:cNvPr id="0" name=""/>
        <dsp:cNvSpPr/>
      </dsp:nvSpPr>
      <dsp:spPr>
        <a:xfrm>
          <a:off x="477708" y="1955035"/>
          <a:ext cx="985665" cy="316800"/>
        </a:xfrm>
        <a:prstGeom prst="rect">
          <a:avLst/>
        </a:prstGeom>
        <a:solidFill>
          <a:schemeClr val="accent3">
            <a:alpha val="90000"/>
            <a:hueOff val="0"/>
            <a:satOff val="0"/>
            <a:lumOff val="0"/>
            <a:alphaOff val="-20000"/>
          </a:schemeClr>
        </a:solidFill>
        <a:ln w="19050" cap="rnd" cmpd="sng" algn="ctr">
          <a:solidFill>
            <a:schemeClr val="accent3">
              <a:alpha val="90000"/>
              <a:hueOff val="0"/>
              <a:satOff val="0"/>
              <a:lumOff val="0"/>
              <a:alphaOff val="-2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44704" rIns="78232" bIns="44704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kern="1200" dirty="0" err="1"/>
            <a:t>Feature</a:t>
          </a:r>
          <a:r>
            <a:rPr lang="fr-FR" sz="1100" kern="1200" dirty="0"/>
            <a:t> …</a:t>
          </a:r>
        </a:p>
      </dsp:txBody>
      <dsp:txXfrm>
        <a:off x="477708" y="1955035"/>
        <a:ext cx="985665" cy="316800"/>
      </dsp:txXfrm>
    </dsp:sp>
    <dsp:sp modelId="{5D31F51B-3FF8-459E-9A14-87657783D465}">
      <dsp:nvSpPr>
        <dsp:cNvPr id="0" name=""/>
        <dsp:cNvSpPr/>
      </dsp:nvSpPr>
      <dsp:spPr>
        <a:xfrm>
          <a:off x="477708" y="2265987"/>
          <a:ext cx="985665" cy="483120"/>
        </a:xfrm>
        <a:prstGeom prst="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674" tIns="58674" rIns="78232" bIns="88011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100" kern="1200" dirty="0"/>
            <a:t>…….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100" kern="1200" dirty="0"/>
            <a:t>…….</a:t>
          </a:r>
        </a:p>
      </dsp:txBody>
      <dsp:txXfrm>
        <a:off x="477708" y="2265987"/>
        <a:ext cx="985665" cy="483120"/>
      </dsp:txXfrm>
    </dsp:sp>
    <dsp:sp modelId="{E84BA338-4C39-421D-BD95-0C7E52814E87}">
      <dsp:nvSpPr>
        <dsp:cNvPr id="0" name=""/>
        <dsp:cNvSpPr/>
      </dsp:nvSpPr>
      <dsp:spPr>
        <a:xfrm>
          <a:off x="995399" y="2348877"/>
          <a:ext cx="985665" cy="316800"/>
        </a:xfrm>
        <a:prstGeom prst="rect">
          <a:avLst/>
        </a:prstGeom>
        <a:solidFill>
          <a:schemeClr val="accent3">
            <a:alpha val="90000"/>
            <a:hueOff val="0"/>
            <a:satOff val="0"/>
            <a:lumOff val="0"/>
            <a:alphaOff val="-40000"/>
          </a:schemeClr>
        </a:solidFill>
        <a:ln w="19050" cap="rnd" cmpd="sng" algn="ctr">
          <a:solidFill>
            <a:schemeClr val="accent3">
              <a:alpha val="90000"/>
              <a:hueOff val="0"/>
              <a:satOff val="0"/>
              <a:lumOff val="0"/>
              <a:alphaOff val="-4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44704" rIns="78232" bIns="44704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kern="1200" dirty="0" err="1"/>
            <a:t>Feature</a:t>
          </a:r>
          <a:r>
            <a:rPr lang="fr-FR" sz="1100" kern="1200" dirty="0"/>
            <a:t> 2048</a:t>
          </a:r>
        </a:p>
      </dsp:txBody>
      <dsp:txXfrm>
        <a:off x="995399" y="2348877"/>
        <a:ext cx="985665" cy="316800"/>
      </dsp:txXfrm>
    </dsp:sp>
    <dsp:sp modelId="{B45E628A-9840-4046-B67B-B6F050CDAD04}">
      <dsp:nvSpPr>
        <dsp:cNvPr id="0" name=""/>
        <dsp:cNvSpPr/>
      </dsp:nvSpPr>
      <dsp:spPr>
        <a:xfrm>
          <a:off x="983571" y="2660014"/>
          <a:ext cx="985665" cy="483120"/>
        </a:xfrm>
        <a:prstGeom prst="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674" tIns="58674" rIns="78232" bIns="88011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100" kern="1200" dirty="0"/>
            <a:t>…….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100" kern="1200" dirty="0"/>
            <a:t>…….</a:t>
          </a:r>
        </a:p>
      </dsp:txBody>
      <dsp:txXfrm>
        <a:off x="983571" y="2660014"/>
        <a:ext cx="985665" cy="48312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A7170F-A5F9-4EF6-836A-78F957D4A1F1}">
      <dsp:nvSpPr>
        <dsp:cNvPr id="0" name=""/>
        <dsp:cNvSpPr/>
      </dsp:nvSpPr>
      <dsp:spPr>
        <a:xfrm>
          <a:off x="0" y="27655"/>
          <a:ext cx="2318058" cy="1440000"/>
        </a:xfrm>
        <a:prstGeom prst="rightArrow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BCDDC92-4405-4600-84C6-35EF10172395}">
      <dsp:nvSpPr>
        <dsp:cNvPr id="0" name=""/>
        <dsp:cNvSpPr/>
      </dsp:nvSpPr>
      <dsp:spPr>
        <a:xfrm>
          <a:off x="186983" y="387655"/>
          <a:ext cx="189926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03200" rIns="0" bIns="203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/>
            <a:t>PCA</a:t>
          </a:r>
        </a:p>
      </dsp:txBody>
      <dsp:txXfrm>
        <a:off x="186983" y="387655"/>
        <a:ext cx="1899268" cy="72000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8E861A-415B-4E0D-9286-BB4CC7A42294}">
      <dsp:nvSpPr>
        <dsp:cNvPr id="0" name=""/>
        <dsp:cNvSpPr/>
      </dsp:nvSpPr>
      <dsp:spPr>
        <a:xfrm>
          <a:off x="1010" y="1500022"/>
          <a:ext cx="985665" cy="394266"/>
        </a:xfrm>
        <a:prstGeom prst="rect">
          <a:avLst/>
        </a:prstGeom>
        <a:solidFill>
          <a:schemeClr val="accent3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3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56896" rIns="99568" bIns="56896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 err="1"/>
            <a:t>Feature</a:t>
          </a:r>
          <a:r>
            <a:rPr lang="fr-FR" sz="1400" kern="1200" dirty="0"/>
            <a:t> 1</a:t>
          </a:r>
        </a:p>
      </dsp:txBody>
      <dsp:txXfrm>
        <a:off x="1010" y="1500022"/>
        <a:ext cx="985665" cy="394266"/>
      </dsp:txXfrm>
    </dsp:sp>
    <dsp:sp modelId="{3BFC0A8B-DC3E-4FB2-9E56-97788EE61768}">
      <dsp:nvSpPr>
        <dsp:cNvPr id="0" name=""/>
        <dsp:cNvSpPr/>
      </dsp:nvSpPr>
      <dsp:spPr>
        <a:xfrm>
          <a:off x="1010" y="1894288"/>
          <a:ext cx="985665" cy="614879"/>
        </a:xfrm>
        <a:prstGeom prst="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676" tIns="74676" rIns="99568" bIns="112014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400" kern="1200" dirty="0"/>
            <a:t>…….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400" kern="1200" dirty="0"/>
            <a:t>…….</a:t>
          </a:r>
        </a:p>
      </dsp:txBody>
      <dsp:txXfrm>
        <a:off x="1010" y="1894288"/>
        <a:ext cx="985665" cy="614879"/>
      </dsp:txXfrm>
    </dsp:sp>
    <dsp:sp modelId="{74BF8FDF-ECED-4412-8157-64AA42F64420}">
      <dsp:nvSpPr>
        <dsp:cNvPr id="0" name=""/>
        <dsp:cNvSpPr/>
      </dsp:nvSpPr>
      <dsp:spPr>
        <a:xfrm>
          <a:off x="477708" y="1936104"/>
          <a:ext cx="985665" cy="394266"/>
        </a:xfrm>
        <a:prstGeom prst="rect">
          <a:avLst/>
        </a:prstGeom>
        <a:solidFill>
          <a:schemeClr val="accent3">
            <a:alpha val="90000"/>
            <a:hueOff val="0"/>
            <a:satOff val="0"/>
            <a:lumOff val="0"/>
            <a:alphaOff val="-20000"/>
          </a:schemeClr>
        </a:solidFill>
        <a:ln w="19050" cap="rnd" cmpd="sng" algn="ctr">
          <a:solidFill>
            <a:schemeClr val="accent3">
              <a:alpha val="90000"/>
              <a:hueOff val="0"/>
              <a:satOff val="0"/>
              <a:lumOff val="0"/>
              <a:alphaOff val="-2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56896" rIns="99568" bIns="56896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 err="1"/>
            <a:t>Feature</a:t>
          </a:r>
          <a:r>
            <a:rPr lang="fr-FR" sz="1400" kern="1200" dirty="0"/>
            <a:t> 2</a:t>
          </a:r>
        </a:p>
      </dsp:txBody>
      <dsp:txXfrm>
        <a:off x="477708" y="1936104"/>
        <a:ext cx="985665" cy="394266"/>
      </dsp:txXfrm>
    </dsp:sp>
    <dsp:sp modelId="{5D31F51B-3FF8-459E-9A14-87657783D465}">
      <dsp:nvSpPr>
        <dsp:cNvPr id="0" name=""/>
        <dsp:cNvSpPr/>
      </dsp:nvSpPr>
      <dsp:spPr>
        <a:xfrm>
          <a:off x="477708" y="2332808"/>
          <a:ext cx="985665" cy="614879"/>
        </a:xfrm>
        <a:prstGeom prst="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676" tIns="74676" rIns="99568" bIns="112014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400" kern="1200" dirty="0"/>
            <a:t>…….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400" kern="1200" dirty="0"/>
            <a:t>…….</a:t>
          </a:r>
        </a:p>
      </dsp:txBody>
      <dsp:txXfrm>
        <a:off x="477708" y="2332808"/>
        <a:ext cx="985665" cy="614879"/>
      </dsp:txXfrm>
    </dsp:sp>
    <dsp:sp modelId="{E84BA338-4C39-421D-BD95-0C7E52814E87}">
      <dsp:nvSpPr>
        <dsp:cNvPr id="0" name=""/>
        <dsp:cNvSpPr/>
      </dsp:nvSpPr>
      <dsp:spPr>
        <a:xfrm>
          <a:off x="995399" y="2426252"/>
          <a:ext cx="985665" cy="394266"/>
        </a:xfrm>
        <a:prstGeom prst="rect">
          <a:avLst/>
        </a:prstGeom>
        <a:solidFill>
          <a:schemeClr val="accent3">
            <a:alpha val="90000"/>
            <a:hueOff val="0"/>
            <a:satOff val="0"/>
            <a:lumOff val="0"/>
            <a:alphaOff val="-40000"/>
          </a:schemeClr>
        </a:solidFill>
        <a:ln w="19050" cap="rnd" cmpd="sng" algn="ctr">
          <a:solidFill>
            <a:schemeClr val="accent3">
              <a:alpha val="90000"/>
              <a:hueOff val="0"/>
              <a:satOff val="0"/>
              <a:lumOff val="0"/>
              <a:alphaOff val="-4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56896" rIns="99568" bIns="56896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 err="1"/>
            <a:t>Feature</a:t>
          </a:r>
          <a:r>
            <a:rPr lang="fr-FR" sz="1400" kern="1200" dirty="0"/>
            <a:t> 3</a:t>
          </a:r>
        </a:p>
      </dsp:txBody>
      <dsp:txXfrm>
        <a:off x="995399" y="2426252"/>
        <a:ext cx="985665" cy="394266"/>
      </dsp:txXfrm>
    </dsp:sp>
    <dsp:sp modelId="{B45E628A-9840-4046-B67B-B6F050CDAD04}">
      <dsp:nvSpPr>
        <dsp:cNvPr id="0" name=""/>
        <dsp:cNvSpPr/>
      </dsp:nvSpPr>
      <dsp:spPr>
        <a:xfrm>
          <a:off x="983571" y="2834298"/>
          <a:ext cx="985665" cy="614879"/>
        </a:xfrm>
        <a:prstGeom prst="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676" tIns="74676" rIns="99568" bIns="112014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400" kern="1200" dirty="0"/>
            <a:t>…….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400" kern="1200" dirty="0"/>
            <a:t>…….</a:t>
          </a:r>
        </a:p>
      </dsp:txBody>
      <dsp:txXfrm>
        <a:off x="983571" y="2834298"/>
        <a:ext cx="985665" cy="61487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Process3">
  <dgm:title val=""/>
  <dgm:desc val=""/>
  <dgm:catLst>
    <dgm:cat type="process" pri="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 chOrder="t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dummy" refType="w"/>
      <dgm:constr type="h" for="ch" forName="dummy" refType="h"/>
      <dgm:constr type="h" for="ch" forName="dummy" refType="w" refFor="ch" refForName="dummy" op="lte" fact="0.4"/>
      <dgm:constr type="ctrX" for="ch" forName="dummy" refType="w" fact="0.5"/>
      <dgm:constr type="ctrY" for="ch" forName="dummy" refType="h" fact="0.5"/>
      <dgm:constr type="w" for="ch" forName="linH" refType="w"/>
      <dgm:constr type="h" for="ch" forName="linH" refType="h"/>
      <dgm:constr type="ctrX" for="ch" forName="linH" refType="w" fact="0.5"/>
      <dgm:constr type="ctrY" for="ch" forName="linH" refType="h" fact="0.5"/>
      <dgm:constr type="userP" for="ch" forName="linH" refType="h" refFor="ch" refForName="dummy" fact="0.25"/>
      <dgm:constr type="userT" for="des" forName="parTx" refType="w" refFor="ch" refForName="dummy" fact="0.2"/>
    </dgm:constrLst>
    <dgm:ruleLst/>
    <dgm:layoutNode name="dummy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linH">
      <dgm:choose name="Name1">
        <dgm:if name="Name2" func="var" arg="dir" op="equ" val="norm">
          <dgm:alg type="lin">
            <dgm:param type="linDir" val="fromL"/>
            <dgm:param type="nodeVertAlign" val="t"/>
          </dgm:alg>
        </dgm:if>
        <dgm:else name="Name3">
          <dgm:alg type="lin">
            <dgm:param type="linDir" val="fromR"/>
            <dgm:param type="nodeVertAlign" val="t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primFontSz" for="des" forName="parTx" val="65"/>
        <dgm:constr type="primFontSz" for="des" forName="desTx" refType="primFontSz" refFor="des" refForName="parTx" op="equ"/>
        <dgm:constr type="h" for="des" forName="parTx" refType="primFontSz" refFor="des" refForName="parTx"/>
        <dgm:constr type="h" for="des" forName="desTx" refType="primFontSz" refFor="des" refForName="parTx" fact="0.5"/>
        <dgm:constr type="h" for="des" forName="parTx" op="equ"/>
        <dgm:constr type="h" for="des" forName="desTx" op="equ"/>
        <dgm:constr type="h" for="ch" forName="backgroundArrow" refType="primFontSz" refFor="des" refForName="parTx" fact="2"/>
        <dgm:constr type="h" for="ch" forName="backgroundArrow" refType="h" refFor="des" refForName="parTx" op="lte" fact="2"/>
        <dgm:constr type="h" for="ch" forName="backgroundArrow" refType="h" refFor="des" refForName="parTx" op="gte" fact="2"/>
        <dgm:constr type="h" for="des" forName="spVertical1" refType="primFontSz" refFor="des" refForName="parTx" fact="0.5"/>
        <dgm:constr type="h" for="des" forName="spVertical1" refType="h" refFor="des" refForName="parTx" op="lte" fact="0.5"/>
        <dgm:constr type="h" for="des" forName="spVertical1" refType="h" refFor="des" refForName="parTx" op="gte" fact="0.5"/>
        <dgm:constr type="h" for="des" forName="spVertical2" refType="primFontSz" refFor="des" refForName="parTx" fact="0.5"/>
        <dgm:constr type="h" for="des" forName="spVertical2" refType="h" refFor="des" refForName="parTx" op="lte" fact="0.5"/>
        <dgm:constr type="h" for="des" forName="spVertical2" refType="h" refFor="des" refForName="parTx" op="gte" fact="0.5"/>
        <dgm:constr type="h" for="des" forName="spVertical3" refType="primFontSz" refFor="des" refForName="parTx" fact="-0.4"/>
        <dgm:constr type="h" for="des" forName="spVertical3" refType="h" refFor="des" refForName="parTx" op="lte" fact="-0.4"/>
        <dgm:constr type="h" for="des" forName="spVertical3" refType="h" refFor="des" refForName="parTx" op="gte" fact="-0.4"/>
        <dgm:constr type="w" for="ch" forName="backgroundArrow" refType="w"/>
        <dgm:constr type="w" for="ch" forName="negArrow" refType="w" fact="-1"/>
        <dgm:constr type="w" for="ch" forName="linV" refType="w"/>
        <dgm:constr type="w" for="ch" forName="space" refType="w" refFor="ch" refForName="linV" fact="0.2"/>
        <dgm:constr type="w" for="ch" forName="padding1" refType="w" fact="0.08"/>
        <dgm:constr type="userP"/>
        <dgm:constr type="w" for="ch" forName="padding2" refType="userP"/>
      </dgm:constrLst>
      <dgm:ruleLst>
        <dgm:rule type="w" for="ch" forName="linV" val="0" fact="NaN" max="NaN"/>
        <dgm:rule type="primFontSz" for="des" forName="parTx" val="5" fact="NaN" max="NaN"/>
      </dgm:ruleLst>
      <dgm:layoutNode name="padding1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forEach name="Name4" axis="ch" ptType="node">
        <dgm:layoutNode name="linV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spVertical1" refType="w"/>
            <dgm:constr type="w" for="ch" forName="parTx" refType="w"/>
            <dgm:constr type="w" for="ch" forName="spVertical2" refType="w"/>
            <dgm:constr type="w" for="ch" forName="spVertical3" refType="w"/>
            <dgm:constr type="w" for="ch" forName="desTx" refType="w"/>
          </dgm:constrLst>
          <dgm:ruleLst/>
          <dgm:layoutNode name="spVertical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parTx" styleLbl="revTx">
            <dgm:varLst>
              <dgm:chMax val="0"/>
              <dgm:chPref val="0"/>
              <dgm:bulletEnabled val="1"/>
            </dgm:varLst>
            <dgm:choose name="Name5">
              <dgm:if name="Name6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">
                <dgm:alg type="tx">
                  <dgm:param type="parTxLTRAlign" val="ctr"/>
                  <dgm:param type="parTxRTLAlign" val="ct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hoose name="Name8">
              <dgm:if name="Name9" func="var" arg="dir" op="equ" val="norm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if>
              <dgm:else name="Name10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else>
            </dgm:choose>
            <dgm:ruleLst>
              <dgm:rule type="h" val="INF" fact="NaN" max="NaN"/>
            </dgm:ruleLst>
          </dgm:layoutNode>
          <dgm:layoutNode name="spVertical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pVertical3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choose name="Name11">
            <dgm:if name="Name12" axis="ch" ptType="node" func="cnt" op="gte" val="1">
              <dgm:layoutNode name="desTx" styleLbl="revTx">
                <dgm:varLst>
                  <dgm:bulletEnabled val="1"/>
                </dgm:varLst>
                <dgm:alg type="tx">
                  <dgm:param type="stBulletLvl" val="1"/>
                </dgm:alg>
                <dgm:shape xmlns:r="http://schemas.openxmlformats.org/officeDocument/2006/relationships" type="rect" r:blip="">
                  <dgm:adjLst/>
                </dgm:shape>
                <dgm:presOf axis="des" ptType="node"/>
                <dgm:constrLst>
                  <dgm:constr type="tMarg"/>
                  <dgm:constr type="bMarg"/>
                  <dgm:constr type="rMarg"/>
                  <dgm:constr type="lMarg"/>
                </dgm:constrLst>
                <dgm:ruleLst>
                  <dgm:rule type="h" val="INF" fact="NaN" max="NaN"/>
                </dgm:ruleLst>
              </dgm:layoutNode>
            </dgm:if>
            <dgm:else name="Name13"/>
          </dgm:choose>
        </dgm:layoutNod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  <dgm:layoutNode name="padding2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negArrow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backgroundArrow" styleLbl="node1">
        <dgm:alg type="sp"/>
        <dgm:choose name="Name15">
          <dgm:if name="Name16" func="var" arg="dir" op="equ" val="norm">
            <dgm:shape xmlns:r="http://schemas.openxmlformats.org/officeDocument/2006/relationships" type="rightArrow" r:blip="">
              <dgm:adjLst/>
            </dgm:shape>
          </dgm:if>
          <dgm:else name="Name17">
            <dgm:shape xmlns:r="http://schemas.openxmlformats.org/officeDocument/2006/relationships" type="leftArrow" r:blip="">
              <dgm:adjLst/>
            </dgm:shape>
          </dgm:else>
        </dgm:choose>
        <dgm:presOf/>
        <dgm:constrLst/>
        <dgm:ruleLst/>
      </dgm:layoutNode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Process3">
  <dgm:title val=""/>
  <dgm:desc val=""/>
  <dgm:catLst>
    <dgm:cat type="process" pri="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 chOrder="t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dummy" refType="w"/>
      <dgm:constr type="h" for="ch" forName="dummy" refType="h"/>
      <dgm:constr type="h" for="ch" forName="dummy" refType="w" refFor="ch" refForName="dummy" op="lte" fact="0.4"/>
      <dgm:constr type="ctrX" for="ch" forName="dummy" refType="w" fact="0.5"/>
      <dgm:constr type="ctrY" for="ch" forName="dummy" refType="h" fact="0.5"/>
      <dgm:constr type="w" for="ch" forName="linH" refType="w"/>
      <dgm:constr type="h" for="ch" forName="linH" refType="h"/>
      <dgm:constr type="ctrX" for="ch" forName="linH" refType="w" fact="0.5"/>
      <dgm:constr type="ctrY" for="ch" forName="linH" refType="h" fact="0.5"/>
      <dgm:constr type="userP" for="ch" forName="linH" refType="h" refFor="ch" refForName="dummy" fact="0.25"/>
      <dgm:constr type="userT" for="des" forName="parTx" refType="w" refFor="ch" refForName="dummy" fact="0.2"/>
    </dgm:constrLst>
    <dgm:ruleLst/>
    <dgm:layoutNode name="dummy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linH">
      <dgm:choose name="Name1">
        <dgm:if name="Name2" func="var" arg="dir" op="equ" val="norm">
          <dgm:alg type="lin">
            <dgm:param type="linDir" val="fromL"/>
            <dgm:param type="nodeVertAlign" val="t"/>
          </dgm:alg>
        </dgm:if>
        <dgm:else name="Name3">
          <dgm:alg type="lin">
            <dgm:param type="linDir" val="fromR"/>
            <dgm:param type="nodeVertAlign" val="t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primFontSz" for="des" forName="parTx" val="65"/>
        <dgm:constr type="primFontSz" for="des" forName="desTx" refType="primFontSz" refFor="des" refForName="parTx" op="equ"/>
        <dgm:constr type="h" for="des" forName="parTx" refType="primFontSz" refFor="des" refForName="parTx"/>
        <dgm:constr type="h" for="des" forName="desTx" refType="primFontSz" refFor="des" refForName="parTx" fact="0.5"/>
        <dgm:constr type="h" for="des" forName="parTx" op="equ"/>
        <dgm:constr type="h" for="des" forName="desTx" op="equ"/>
        <dgm:constr type="h" for="ch" forName="backgroundArrow" refType="primFontSz" refFor="des" refForName="parTx" fact="2"/>
        <dgm:constr type="h" for="ch" forName="backgroundArrow" refType="h" refFor="des" refForName="parTx" op="lte" fact="2"/>
        <dgm:constr type="h" for="ch" forName="backgroundArrow" refType="h" refFor="des" refForName="parTx" op="gte" fact="2"/>
        <dgm:constr type="h" for="des" forName="spVertical1" refType="primFontSz" refFor="des" refForName="parTx" fact="0.5"/>
        <dgm:constr type="h" for="des" forName="spVertical1" refType="h" refFor="des" refForName="parTx" op="lte" fact="0.5"/>
        <dgm:constr type="h" for="des" forName="spVertical1" refType="h" refFor="des" refForName="parTx" op="gte" fact="0.5"/>
        <dgm:constr type="h" for="des" forName="spVertical2" refType="primFontSz" refFor="des" refForName="parTx" fact="0.5"/>
        <dgm:constr type="h" for="des" forName="spVertical2" refType="h" refFor="des" refForName="parTx" op="lte" fact="0.5"/>
        <dgm:constr type="h" for="des" forName="spVertical2" refType="h" refFor="des" refForName="parTx" op="gte" fact="0.5"/>
        <dgm:constr type="h" for="des" forName="spVertical3" refType="primFontSz" refFor="des" refForName="parTx" fact="-0.4"/>
        <dgm:constr type="h" for="des" forName="spVertical3" refType="h" refFor="des" refForName="parTx" op="lte" fact="-0.4"/>
        <dgm:constr type="h" for="des" forName="spVertical3" refType="h" refFor="des" refForName="parTx" op="gte" fact="-0.4"/>
        <dgm:constr type="w" for="ch" forName="backgroundArrow" refType="w"/>
        <dgm:constr type="w" for="ch" forName="negArrow" refType="w" fact="-1"/>
        <dgm:constr type="w" for="ch" forName="linV" refType="w"/>
        <dgm:constr type="w" for="ch" forName="space" refType="w" refFor="ch" refForName="linV" fact="0.2"/>
        <dgm:constr type="w" for="ch" forName="padding1" refType="w" fact="0.08"/>
        <dgm:constr type="userP"/>
        <dgm:constr type="w" for="ch" forName="padding2" refType="userP"/>
      </dgm:constrLst>
      <dgm:ruleLst>
        <dgm:rule type="w" for="ch" forName="linV" val="0" fact="NaN" max="NaN"/>
        <dgm:rule type="primFontSz" for="des" forName="parTx" val="5" fact="NaN" max="NaN"/>
      </dgm:ruleLst>
      <dgm:layoutNode name="padding1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forEach name="Name4" axis="ch" ptType="node">
        <dgm:layoutNode name="linV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spVertical1" refType="w"/>
            <dgm:constr type="w" for="ch" forName="parTx" refType="w"/>
            <dgm:constr type="w" for="ch" forName="spVertical2" refType="w"/>
            <dgm:constr type="w" for="ch" forName="spVertical3" refType="w"/>
            <dgm:constr type="w" for="ch" forName="desTx" refType="w"/>
          </dgm:constrLst>
          <dgm:ruleLst/>
          <dgm:layoutNode name="spVertical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parTx" styleLbl="revTx">
            <dgm:varLst>
              <dgm:chMax val="0"/>
              <dgm:chPref val="0"/>
              <dgm:bulletEnabled val="1"/>
            </dgm:varLst>
            <dgm:choose name="Name5">
              <dgm:if name="Name6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">
                <dgm:alg type="tx">
                  <dgm:param type="parTxLTRAlign" val="ctr"/>
                  <dgm:param type="parTxRTLAlign" val="ct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hoose name="Name8">
              <dgm:if name="Name9" func="var" arg="dir" op="equ" val="norm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if>
              <dgm:else name="Name10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else>
            </dgm:choose>
            <dgm:ruleLst>
              <dgm:rule type="h" val="INF" fact="NaN" max="NaN"/>
            </dgm:ruleLst>
          </dgm:layoutNode>
          <dgm:layoutNode name="spVertical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pVertical3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choose name="Name11">
            <dgm:if name="Name12" axis="ch" ptType="node" func="cnt" op="gte" val="1">
              <dgm:layoutNode name="desTx" styleLbl="revTx">
                <dgm:varLst>
                  <dgm:bulletEnabled val="1"/>
                </dgm:varLst>
                <dgm:alg type="tx">
                  <dgm:param type="stBulletLvl" val="1"/>
                </dgm:alg>
                <dgm:shape xmlns:r="http://schemas.openxmlformats.org/officeDocument/2006/relationships" type="rect" r:blip="">
                  <dgm:adjLst/>
                </dgm:shape>
                <dgm:presOf axis="des" ptType="node"/>
                <dgm:constrLst>
                  <dgm:constr type="tMarg"/>
                  <dgm:constr type="bMarg"/>
                  <dgm:constr type="rMarg"/>
                  <dgm:constr type="lMarg"/>
                </dgm:constrLst>
                <dgm:ruleLst>
                  <dgm:rule type="h" val="INF" fact="NaN" max="NaN"/>
                </dgm:ruleLst>
              </dgm:layoutNode>
            </dgm:if>
            <dgm:else name="Name13"/>
          </dgm:choose>
        </dgm:layoutNod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  <dgm:layoutNode name="padding2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negArrow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backgroundArrow" styleLbl="node1">
        <dgm:alg type="sp"/>
        <dgm:choose name="Name15">
          <dgm:if name="Name16" func="var" arg="dir" op="equ" val="norm">
            <dgm:shape xmlns:r="http://schemas.openxmlformats.org/officeDocument/2006/relationships" type="rightArrow" r:blip="">
              <dgm:adjLst/>
            </dgm:shape>
          </dgm:if>
          <dgm:else name="Name17">
            <dgm:shape xmlns:r="http://schemas.openxmlformats.org/officeDocument/2006/relationships" type="leftArrow" r:blip="">
              <dgm:adjLst/>
            </dgm:shape>
          </dgm:else>
        </dgm:choose>
        <dgm:presOf/>
        <dgm:constrLst/>
        <dgm:ruleLst/>
      </dgm:layoutNode>
    </dgm:layoutNod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Process3">
  <dgm:title val=""/>
  <dgm:desc val=""/>
  <dgm:catLst>
    <dgm:cat type="process" pri="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 chOrder="t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dummy" refType="w"/>
      <dgm:constr type="h" for="ch" forName="dummy" refType="h"/>
      <dgm:constr type="h" for="ch" forName="dummy" refType="w" refFor="ch" refForName="dummy" op="lte" fact="0.4"/>
      <dgm:constr type="ctrX" for="ch" forName="dummy" refType="w" fact="0.5"/>
      <dgm:constr type="ctrY" for="ch" forName="dummy" refType="h" fact="0.5"/>
      <dgm:constr type="w" for="ch" forName="linH" refType="w"/>
      <dgm:constr type="h" for="ch" forName="linH" refType="h"/>
      <dgm:constr type="ctrX" for="ch" forName="linH" refType="w" fact="0.5"/>
      <dgm:constr type="ctrY" for="ch" forName="linH" refType="h" fact="0.5"/>
      <dgm:constr type="userP" for="ch" forName="linH" refType="h" refFor="ch" refForName="dummy" fact="0.25"/>
      <dgm:constr type="userT" for="des" forName="parTx" refType="w" refFor="ch" refForName="dummy" fact="0.2"/>
    </dgm:constrLst>
    <dgm:ruleLst/>
    <dgm:layoutNode name="dummy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linH">
      <dgm:choose name="Name1">
        <dgm:if name="Name2" func="var" arg="dir" op="equ" val="norm">
          <dgm:alg type="lin">
            <dgm:param type="linDir" val="fromL"/>
            <dgm:param type="nodeVertAlign" val="t"/>
          </dgm:alg>
        </dgm:if>
        <dgm:else name="Name3">
          <dgm:alg type="lin">
            <dgm:param type="linDir" val="fromR"/>
            <dgm:param type="nodeVertAlign" val="t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primFontSz" for="des" forName="parTx" val="65"/>
        <dgm:constr type="primFontSz" for="des" forName="desTx" refType="primFontSz" refFor="des" refForName="parTx" op="equ"/>
        <dgm:constr type="h" for="des" forName="parTx" refType="primFontSz" refFor="des" refForName="parTx"/>
        <dgm:constr type="h" for="des" forName="desTx" refType="primFontSz" refFor="des" refForName="parTx" fact="0.5"/>
        <dgm:constr type="h" for="des" forName="parTx" op="equ"/>
        <dgm:constr type="h" for="des" forName="desTx" op="equ"/>
        <dgm:constr type="h" for="ch" forName="backgroundArrow" refType="primFontSz" refFor="des" refForName="parTx" fact="2"/>
        <dgm:constr type="h" for="ch" forName="backgroundArrow" refType="h" refFor="des" refForName="parTx" op="lte" fact="2"/>
        <dgm:constr type="h" for="ch" forName="backgroundArrow" refType="h" refFor="des" refForName="parTx" op="gte" fact="2"/>
        <dgm:constr type="h" for="des" forName="spVertical1" refType="primFontSz" refFor="des" refForName="parTx" fact="0.5"/>
        <dgm:constr type="h" for="des" forName="spVertical1" refType="h" refFor="des" refForName="parTx" op="lte" fact="0.5"/>
        <dgm:constr type="h" for="des" forName="spVertical1" refType="h" refFor="des" refForName="parTx" op="gte" fact="0.5"/>
        <dgm:constr type="h" for="des" forName="spVertical2" refType="primFontSz" refFor="des" refForName="parTx" fact="0.5"/>
        <dgm:constr type="h" for="des" forName="spVertical2" refType="h" refFor="des" refForName="parTx" op="lte" fact="0.5"/>
        <dgm:constr type="h" for="des" forName="spVertical2" refType="h" refFor="des" refForName="parTx" op="gte" fact="0.5"/>
        <dgm:constr type="h" for="des" forName="spVertical3" refType="primFontSz" refFor="des" refForName="parTx" fact="-0.4"/>
        <dgm:constr type="h" for="des" forName="spVertical3" refType="h" refFor="des" refForName="parTx" op="lte" fact="-0.4"/>
        <dgm:constr type="h" for="des" forName="spVertical3" refType="h" refFor="des" refForName="parTx" op="gte" fact="-0.4"/>
        <dgm:constr type="w" for="ch" forName="backgroundArrow" refType="w"/>
        <dgm:constr type="w" for="ch" forName="negArrow" refType="w" fact="-1"/>
        <dgm:constr type="w" for="ch" forName="linV" refType="w"/>
        <dgm:constr type="w" for="ch" forName="space" refType="w" refFor="ch" refForName="linV" fact="0.2"/>
        <dgm:constr type="w" for="ch" forName="padding1" refType="w" fact="0.08"/>
        <dgm:constr type="userP"/>
        <dgm:constr type="w" for="ch" forName="padding2" refType="userP"/>
      </dgm:constrLst>
      <dgm:ruleLst>
        <dgm:rule type="w" for="ch" forName="linV" val="0" fact="NaN" max="NaN"/>
        <dgm:rule type="primFontSz" for="des" forName="parTx" val="5" fact="NaN" max="NaN"/>
      </dgm:ruleLst>
      <dgm:layoutNode name="padding1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forEach name="Name4" axis="ch" ptType="node">
        <dgm:layoutNode name="linV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spVertical1" refType="w"/>
            <dgm:constr type="w" for="ch" forName="parTx" refType="w"/>
            <dgm:constr type="w" for="ch" forName="spVertical2" refType="w"/>
            <dgm:constr type="w" for="ch" forName="spVertical3" refType="w"/>
            <dgm:constr type="w" for="ch" forName="desTx" refType="w"/>
          </dgm:constrLst>
          <dgm:ruleLst/>
          <dgm:layoutNode name="spVertical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parTx" styleLbl="revTx">
            <dgm:varLst>
              <dgm:chMax val="0"/>
              <dgm:chPref val="0"/>
              <dgm:bulletEnabled val="1"/>
            </dgm:varLst>
            <dgm:choose name="Name5">
              <dgm:if name="Name6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">
                <dgm:alg type="tx">
                  <dgm:param type="parTxLTRAlign" val="ctr"/>
                  <dgm:param type="parTxRTLAlign" val="ct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hoose name="Name8">
              <dgm:if name="Name9" func="var" arg="dir" op="equ" val="norm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if>
              <dgm:else name="Name10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else>
            </dgm:choose>
            <dgm:ruleLst>
              <dgm:rule type="h" val="INF" fact="NaN" max="NaN"/>
            </dgm:ruleLst>
          </dgm:layoutNode>
          <dgm:layoutNode name="spVertical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pVertical3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choose name="Name11">
            <dgm:if name="Name12" axis="ch" ptType="node" func="cnt" op="gte" val="1">
              <dgm:layoutNode name="desTx" styleLbl="revTx">
                <dgm:varLst>
                  <dgm:bulletEnabled val="1"/>
                </dgm:varLst>
                <dgm:alg type="tx">
                  <dgm:param type="stBulletLvl" val="1"/>
                </dgm:alg>
                <dgm:shape xmlns:r="http://schemas.openxmlformats.org/officeDocument/2006/relationships" type="rect" r:blip="">
                  <dgm:adjLst/>
                </dgm:shape>
                <dgm:presOf axis="des" ptType="node"/>
                <dgm:constrLst>
                  <dgm:constr type="tMarg"/>
                  <dgm:constr type="bMarg"/>
                  <dgm:constr type="rMarg"/>
                  <dgm:constr type="lMarg"/>
                </dgm:constrLst>
                <dgm:ruleLst>
                  <dgm:rule type="h" val="INF" fact="NaN" max="NaN"/>
                </dgm:ruleLst>
              </dgm:layoutNode>
            </dgm:if>
            <dgm:else name="Name13"/>
          </dgm:choose>
        </dgm:layoutNod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  <dgm:layoutNode name="padding2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negArrow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backgroundArrow" styleLbl="node1">
        <dgm:alg type="sp"/>
        <dgm:choose name="Name15">
          <dgm:if name="Name16" func="var" arg="dir" op="equ" val="norm">
            <dgm:shape xmlns:r="http://schemas.openxmlformats.org/officeDocument/2006/relationships" type="rightArrow" r:blip="">
              <dgm:adjLst/>
            </dgm:shape>
          </dgm:if>
          <dgm:else name="Name17">
            <dgm:shape xmlns:r="http://schemas.openxmlformats.org/officeDocument/2006/relationships" type="leftArrow" r:blip="">
              <dgm:adjLst/>
            </dgm:shape>
          </dgm:else>
        </dgm:choose>
        <dgm:presOf/>
        <dgm:constrLst/>
        <dgm:ruleLst/>
      </dgm:layoutNode>
    </dgm:layoutNod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813825-B255-41FD-8858-7E1AB21D314D}" type="datetimeFigureOut">
              <a:rPr lang="fr-FR" smtClean="0"/>
              <a:t>29/04/2022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668E6-3E41-4B3E-AD71-16B4B70BE68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953497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813825-B255-41FD-8858-7E1AB21D314D}" type="datetimeFigureOut">
              <a:rPr lang="fr-FR" smtClean="0"/>
              <a:t>29/04/2022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668E6-3E41-4B3E-AD71-16B4B70BE68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408470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813825-B255-41FD-8858-7E1AB21D314D}" type="datetimeFigureOut">
              <a:rPr lang="fr-FR" smtClean="0"/>
              <a:t>29/04/2022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668E6-3E41-4B3E-AD71-16B4B70BE685}" type="slidenum">
              <a:rPr lang="fr-FR" smtClean="0"/>
              <a:t>‹N°›</a:t>
            </a:fld>
            <a:endParaRPr lang="fr-FR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589535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813825-B255-41FD-8858-7E1AB21D314D}" type="datetimeFigureOut">
              <a:rPr lang="fr-FR" smtClean="0"/>
              <a:t>29/04/2022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668E6-3E41-4B3E-AD71-16B4B70BE68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104495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813825-B255-41FD-8858-7E1AB21D314D}" type="datetimeFigureOut">
              <a:rPr lang="fr-FR" smtClean="0"/>
              <a:t>29/04/2022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668E6-3E41-4B3E-AD71-16B4B70BE685}" type="slidenum">
              <a:rPr lang="fr-FR" smtClean="0"/>
              <a:t>‹N°›</a:t>
            </a:fld>
            <a:endParaRPr lang="fr-FR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241202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813825-B255-41FD-8858-7E1AB21D314D}" type="datetimeFigureOut">
              <a:rPr lang="fr-FR" smtClean="0"/>
              <a:t>29/04/2022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668E6-3E41-4B3E-AD71-16B4B70BE68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561194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813825-B255-41FD-8858-7E1AB21D314D}" type="datetimeFigureOut">
              <a:rPr lang="fr-FR" smtClean="0"/>
              <a:t>29/04/2022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668E6-3E41-4B3E-AD71-16B4B70BE68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862364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813825-B255-41FD-8858-7E1AB21D314D}" type="datetimeFigureOut">
              <a:rPr lang="fr-FR" smtClean="0"/>
              <a:t>29/04/2022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668E6-3E41-4B3E-AD71-16B4B70BE68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387376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813825-B255-41FD-8858-7E1AB21D314D}" type="datetimeFigureOut">
              <a:rPr lang="fr-FR" smtClean="0"/>
              <a:t>29/04/2022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668E6-3E41-4B3E-AD71-16B4B70BE68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642692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813825-B255-41FD-8858-7E1AB21D314D}" type="datetimeFigureOut">
              <a:rPr lang="fr-FR" smtClean="0"/>
              <a:t>29/04/2022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668E6-3E41-4B3E-AD71-16B4B70BE68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836752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813825-B255-41FD-8858-7E1AB21D314D}" type="datetimeFigureOut">
              <a:rPr lang="fr-FR" smtClean="0"/>
              <a:t>29/04/2022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668E6-3E41-4B3E-AD71-16B4B70BE68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522463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813825-B255-41FD-8858-7E1AB21D314D}" type="datetimeFigureOut">
              <a:rPr lang="fr-FR" smtClean="0"/>
              <a:t>29/04/2022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668E6-3E41-4B3E-AD71-16B4B70BE68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117299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813825-B255-41FD-8858-7E1AB21D314D}" type="datetimeFigureOut">
              <a:rPr lang="fr-FR" smtClean="0"/>
              <a:t>29/04/2022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668E6-3E41-4B3E-AD71-16B4B70BE68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165552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813825-B255-41FD-8858-7E1AB21D314D}" type="datetimeFigureOut">
              <a:rPr lang="fr-FR" smtClean="0"/>
              <a:t>29/04/2022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668E6-3E41-4B3E-AD71-16B4B70BE68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780402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813825-B255-41FD-8858-7E1AB21D314D}" type="datetimeFigureOut">
              <a:rPr lang="fr-FR" smtClean="0"/>
              <a:t>29/04/2022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668E6-3E41-4B3E-AD71-16B4B70BE68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157456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813825-B255-41FD-8858-7E1AB21D314D}" type="datetimeFigureOut">
              <a:rPr lang="fr-FR" smtClean="0"/>
              <a:t>29/04/2022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668E6-3E41-4B3E-AD71-16B4B70BE68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277528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813825-B255-41FD-8858-7E1AB21D314D}" type="datetimeFigureOut">
              <a:rPr lang="fr-FR" smtClean="0"/>
              <a:t>29/04/2022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AAD668E6-3E41-4B3E-AD71-16B4B70BE68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02416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8.xml"/><Relationship Id="rId13" Type="http://schemas.openxmlformats.org/officeDocument/2006/relationships/diagramLayout" Target="../diagrams/layout9.xml"/><Relationship Id="rId3" Type="http://schemas.openxmlformats.org/officeDocument/2006/relationships/diagramLayout" Target="../diagrams/layout7.xml"/><Relationship Id="rId7" Type="http://schemas.openxmlformats.org/officeDocument/2006/relationships/diagramData" Target="../diagrams/data8.xml"/><Relationship Id="rId12" Type="http://schemas.openxmlformats.org/officeDocument/2006/relationships/diagramData" Target="../diagrams/data9.xml"/><Relationship Id="rId2" Type="http://schemas.openxmlformats.org/officeDocument/2006/relationships/diagramData" Target="../diagrams/data7.xml"/><Relationship Id="rId16" Type="http://schemas.microsoft.com/office/2007/relationships/diagramDrawing" Target="../diagrams/drawing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11" Type="http://schemas.microsoft.com/office/2007/relationships/diagramDrawing" Target="../diagrams/drawing8.xml"/><Relationship Id="rId5" Type="http://schemas.openxmlformats.org/officeDocument/2006/relationships/diagramColors" Target="../diagrams/colors7.xml"/><Relationship Id="rId15" Type="http://schemas.openxmlformats.org/officeDocument/2006/relationships/diagramColors" Target="../diagrams/colors9.xml"/><Relationship Id="rId10" Type="http://schemas.openxmlformats.org/officeDocument/2006/relationships/diagramColors" Target="../diagrams/colors8.xml"/><Relationship Id="rId4" Type="http://schemas.openxmlformats.org/officeDocument/2006/relationships/diagramQuickStyle" Target="../diagrams/quickStyle7.xml"/><Relationship Id="rId9" Type="http://schemas.openxmlformats.org/officeDocument/2006/relationships/diagramQuickStyle" Target="../diagrams/quickStyle8.xml"/><Relationship Id="rId14" Type="http://schemas.openxmlformats.org/officeDocument/2006/relationships/diagramQuickStyle" Target="../diagrams/quickStyle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jpeg"/><Relationship Id="rId4" Type="http://schemas.openxmlformats.org/officeDocument/2006/relationships/image" Target="../media/image21.sv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13" Type="http://schemas.openxmlformats.org/officeDocument/2006/relationships/diagramColors" Target="../diagrams/colors11.xml"/><Relationship Id="rId3" Type="http://schemas.openxmlformats.org/officeDocument/2006/relationships/diagramLayout" Target="../diagrams/layout10.xml"/><Relationship Id="rId7" Type="http://schemas.openxmlformats.org/officeDocument/2006/relationships/image" Target="../media/image13.jpeg"/><Relationship Id="rId12" Type="http://schemas.openxmlformats.org/officeDocument/2006/relationships/diagramQuickStyle" Target="../diagrams/quickStyle11.xml"/><Relationship Id="rId17" Type="http://schemas.openxmlformats.org/officeDocument/2006/relationships/image" Target="../media/image22.jpeg"/><Relationship Id="rId2" Type="http://schemas.openxmlformats.org/officeDocument/2006/relationships/diagramData" Target="../diagrams/data10.xml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11" Type="http://schemas.openxmlformats.org/officeDocument/2006/relationships/diagramLayout" Target="../diagrams/layout11.xml"/><Relationship Id="rId5" Type="http://schemas.openxmlformats.org/officeDocument/2006/relationships/diagramColors" Target="../diagrams/colors10.xml"/><Relationship Id="rId15" Type="http://schemas.openxmlformats.org/officeDocument/2006/relationships/image" Target="../media/image24.png"/><Relationship Id="rId10" Type="http://schemas.openxmlformats.org/officeDocument/2006/relationships/diagramData" Target="../diagrams/data11.xml"/><Relationship Id="rId4" Type="http://schemas.openxmlformats.org/officeDocument/2006/relationships/diagramQuickStyle" Target="../diagrams/quickStyle10.xml"/><Relationship Id="rId9" Type="http://schemas.openxmlformats.org/officeDocument/2006/relationships/image" Target="../media/image15.jpeg"/><Relationship Id="rId14" Type="http://schemas.microsoft.com/office/2007/relationships/diagramDrawing" Target="../diagrams/drawing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user.oc-static.com/upload/2019/02/25/15510884721455_Logo%20projet%20big%20data.png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13" Type="http://schemas.openxmlformats.org/officeDocument/2006/relationships/diagramColors" Target="../diagrams/colors3.xml"/><Relationship Id="rId3" Type="http://schemas.openxmlformats.org/officeDocument/2006/relationships/diagramLayout" Target="../diagrams/layout2.xml"/><Relationship Id="rId7" Type="http://schemas.openxmlformats.org/officeDocument/2006/relationships/image" Target="../media/image13.jpeg"/><Relationship Id="rId12" Type="http://schemas.openxmlformats.org/officeDocument/2006/relationships/diagramQuickStyle" Target="../diagrams/quickStyle3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11" Type="http://schemas.openxmlformats.org/officeDocument/2006/relationships/diagramLayout" Target="../diagrams/layout3.xml"/><Relationship Id="rId5" Type="http://schemas.openxmlformats.org/officeDocument/2006/relationships/diagramColors" Target="../diagrams/colors2.xml"/><Relationship Id="rId10" Type="http://schemas.openxmlformats.org/officeDocument/2006/relationships/diagramData" Target="../diagrams/data3.xml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15.jpeg"/><Relationship Id="rId14" Type="http://schemas.microsoft.com/office/2007/relationships/diagramDrawing" Target="../diagrams/drawing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6.xml"/><Relationship Id="rId3" Type="http://schemas.openxmlformats.org/officeDocument/2006/relationships/diagramLayout" Target="../diagrams/layout5.xml"/><Relationship Id="rId7" Type="http://schemas.openxmlformats.org/officeDocument/2006/relationships/diagramData" Target="../diagrams/data6.xml"/><Relationship Id="rId12" Type="http://schemas.openxmlformats.org/officeDocument/2006/relationships/image" Target="../media/image17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11" Type="http://schemas.microsoft.com/office/2007/relationships/diagramDrawing" Target="../diagrams/drawing6.xml"/><Relationship Id="rId5" Type="http://schemas.openxmlformats.org/officeDocument/2006/relationships/diagramColors" Target="../diagrams/colors5.xml"/><Relationship Id="rId10" Type="http://schemas.openxmlformats.org/officeDocument/2006/relationships/diagramColors" Target="../diagrams/colors6.xml"/><Relationship Id="rId4" Type="http://schemas.openxmlformats.org/officeDocument/2006/relationships/diagramQuickStyle" Target="../diagrams/quickStyle5.xml"/><Relationship Id="rId9" Type="http://schemas.openxmlformats.org/officeDocument/2006/relationships/diagramQuickStyle" Target="../diagrams/quickStyl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40AE9F-CB39-4373-8D0F-18E254DCE2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2487" y="2689715"/>
            <a:ext cx="8507026" cy="1478570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PROJET 8 : </a:t>
            </a:r>
            <a:r>
              <a:rPr lang="fr-FR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Déployez un modèle dans le cloud</a:t>
            </a:r>
            <a:br>
              <a:rPr lang="fr-FR" b="1" i="0" dirty="0">
                <a:effectLst/>
                <a:latin typeface="Montserrat" panose="00000500000000000000" pitchFamily="2" charset="0"/>
              </a:rPr>
            </a:b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287263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9FB0C8F-E129-4A46-AC6B-3FEAEEDC36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Réduction dimensionnelle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02D7CA0-960E-4FEA-8B74-691C153F53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4720562"/>
            <a:ext cx="8596668" cy="1320800"/>
          </a:xfrm>
        </p:spPr>
        <p:txBody>
          <a:bodyPr>
            <a:normAutofit fontScale="92500" lnSpcReduction="10000"/>
          </a:bodyPr>
          <a:lstStyle/>
          <a:p>
            <a:r>
              <a:rPr lang="fr-FR" dirty="0"/>
              <a:t>Standardisation des données</a:t>
            </a:r>
          </a:p>
          <a:p>
            <a:r>
              <a:rPr lang="fr-FR" dirty="0"/>
              <a:t>Utilisation de la PCA pour réduire le nombre de </a:t>
            </a:r>
            <a:r>
              <a:rPr lang="fr-FR" dirty="0" err="1"/>
              <a:t>features</a:t>
            </a:r>
            <a:endParaRPr lang="fr-FR" dirty="0"/>
          </a:p>
          <a:p>
            <a:r>
              <a:rPr lang="fr-FR" dirty="0"/>
              <a:t>Création de 50 </a:t>
            </a:r>
            <a:r>
              <a:rPr lang="fr-FR" dirty="0" err="1"/>
              <a:t>features</a:t>
            </a:r>
            <a:r>
              <a:rPr lang="fr-FR" dirty="0"/>
              <a:t> versus les 2048 </a:t>
            </a:r>
            <a:r>
              <a:rPr lang="fr-FR" dirty="0" err="1"/>
              <a:t>features</a:t>
            </a:r>
            <a:r>
              <a:rPr lang="fr-FR" dirty="0"/>
              <a:t> du resnet50 afin de densifier les données</a:t>
            </a:r>
          </a:p>
        </p:txBody>
      </p:sp>
      <p:graphicFrame>
        <p:nvGraphicFramePr>
          <p:cNvPr id="4" name="Diagramme 3">
            <a:extLst>
              <a:ext uri="{FF2B5EF4-FFF2-40B4-BE49-F238E27FC236}">
                <a16:creationId xmlns:a16="http://schemas.microsoft.com/office/drawing/2014/main" id="{77C3C867-6806-4290-961F-8B82C66798B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57745168"/>
              </p:ext>
            </p:extLst>
          </p:nvPr>
        </p:nvGraphicFramePr>
        <p:xfrm>
          <a:off x="1458839" y="1065213"/>
          <a:ext cx="3235005" cy="40091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ZoneTexte 4">
            <a:extLst>
              <a:ext uri="{FF2B5EF4-FFF2-40B4-BE49-F238E27FC236}">
                <a16:creationId xmlns:a16="http://schemas.microsoft.com/office/drawing/2014/main" id="{D248E45C-7B25-406E-A7DB-E7AFB7CA78B1}"/>
              </a:ext>
            </a:extLst>
          </p:cNvPr>
          <p:cNvSpPr txBox="1"/>
          <p:nvPr/>
        </p:nvSpPr>
        <p:spPr>
          <a:xfrm>
            <a:off x="677334" y="2096475"/>
            <a:ext cx="27084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>
                <a:solidFill>
                  <a:schemeClr val="accent1"/>
                </a:solidFill>
              </a:rPr>
              <a:t>Features</a:t>
            </a:r>
            <a:r>
              <a:rPr lang="fr-FR" dirty="0">
                <a:solidFill>
                  <a:schemeClr val="accent1"/>
                </a:solidFill>
              </a:rPr>
              <a:t> non densifiées</a:t>
            </a:r>
          </a:p>
        </p:txBody>
      </p:sp>
      <p:graphicFrame>
        <p:nvGraphicFramePr>
          <p:cNvPr id="6" name="Diagramme 5">
            <a:extLst>
              <a:ext uri="{FF2B5EF4-FFF2-40B4-BE49-F238E27FC236}">
                <a16:creationId xmlns:a16="http://schemas.microsoft.com/office/drawing/2014/main" id="{B06A6B68-F46E-4592-BB34-EE3705C0E86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06174418"/>
              </p:ext>
            </p:extLst>
          </p:nvPr>
        </p:nvGraphicFramePr>
        <p:xfrm>
          <a:off x="4329272" y="2453797"/>
          <a:ext cx="2318058" cy="14953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7" name="Diagramme 6">
            <a:extLst>
              <a:ext uri="{FF2B5EF4-FFF2-40B4-BE49-F238E27FC236}">
                <a16:creationId xmlns:a16="http://schemas.microsoft.com/office/drawing/2014/main" id="{2B48F63F-3D19-4F33-A91F-EE5BA910DA7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37327561"/>
              </p:ext>
            </p:extLst>
          </p:nvPr>
        </p:nvGraphicFramePr>
        <p:xfrm>
          <a:off x="7829531" y="1065213"/>
          <a:ext cx="3235005" cy="40091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sp>
        <p:nvSpPr>
          <p:cNvPr id="8" name="ZoneTexte 7">
            <a:extLst>
              <a:ext uri="{FF2B5EF4-FFF2-40B4-BE49-F238E27FC236}">
                <a16:creationId xmlns:a16="http://schemas.microsoft.com/office/drawing/2014/main" id="{4ED416DB-91B7-46AA-A4A2-001B24616D44}"/>
              </a:ext>
            </a:extLst>
          </p:cNvPr>
          <p:cNvSpPr txBox="1"/>
          <p:nvPr/>
        </p:nvSpPr>
        <p:spPr>
          <a:xfrm>
            <a:off x="6738619" y="2044547"/>
            <a:ext cx="27084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>
                <a:solidFill>
                  <a:schemeClr val="accent1"/>
                </a:solidFill>
              </a:rPr>
              <a:t>Features</a:t>
            </a:r>
            <a:r>
              <a:rPr lang="fr-FR" dirty="0">
                <a:solidFill>
                  <a:schemeClr val="accent1"/>
                </a:solidFill>
              </a:rPr>
              <a:t> densifiées</a:t>
            </a:r>
          </a:p>
        </p:txBody>
      </p:sp>
    </p:spTree>
    <p:extLst>
      <p:ext uri="{BB962C8B-B14F-4D97-AF65-F5344CB8AC3E}">
        <p14:creationId xmlns:p14="http://schemas.microsoft.com/office/powerpoint/2010/main" val="1209790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37210A3-CECE-4DC6-AC73-8C35A6005D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689715"/>
            <a:ext cx="9905998" cy="1478570"/>
          </a:xfrm>
        </p:spPr>
        <p:txBody>
          <a:bodyPr/>
          <a:lstStyle/>
          <a:p>
            <a:pPr algn="ctr"/>
            <a:r>
              <a:rPr lang="fr-FR" dirty="0"/>
              <a:t>Optimisation du Code</a:t>
            </a:r>
          </a:p>
        </p:txBody>
      </p:sp>
    </p:spTree>
    <p:extLst>
      <p:ext uri="{BB962C8B-B14F-4D97-AF65-F5344CB8AC3E}">
        <p14:creationId xmlns:p14="http://schemas.microsoft.com/office/powerpoint/2010/main" val="25673881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4242FE5-E80E-4DB8-A2B2-BE61A58390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Gérer les données importantes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7720A82-4BDE-4B52-8552-9FEBC13126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6726" y="1930400"/>
            <a:ext cx="8596668" cy="3200892"/>
          </a:xfrm>
        </p:spPr>
        <p:txBody>
          <a:bodyPr/>
          <a:lstStyle/>
          <a:p>
            <a:r>
              <a:rPr lang="fr-FR" dirty="0"/>
              <a:t>La problématique est </a:t>
            </a:r>
            <a:r>
              <a:rPr lang="fr-F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créer un pipeline de traitement de données dans un contexte Big Data (forte volumétrie de données)</a:t>
            </a:r>
            <a:endParaRPr lang="fr-FR" dirty="0"/>
          </a:p>
          <a:p>
            <a:r>
              <a:rPr lang="fr-F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Un programme python en local n'est pas adapté à une telle volumétrie de données</a:t>
            </a:r>
          </a:p>
          <a:p>
            <a:r>
              <a:rPr lang="fr-F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Utilisation du </a:t>
            </a:r>
            <a:r>
              <a:rPr lang="fr-FR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framework</a:t>
            </a:r>
            <a:r>
              <a:rPr lang="fr-F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Spark dans un environnement cloud pour paralléliser les traitements</a:t>
            </a:r>
            <a:endParaRPr lang="fr-FR" dirty="0"/>
          </a:p>
        </p:txBody>
      </p:sp>
      <p:pic>
        <p:nvPicPr>
          <p:cNvPr id="2050" name="Picture 2" descr="Maitriser l'ingénierie des données massives avec PySpark">
            <a:extLst>
              <a:ext uri="{FF2B5EF4-FFF2-40B4-BE49-F238E27FC236}">
                <a16:creationId xmlns:a16="http://schemas.microsoft.com/office/drawing/2014/main" id="{E1FE50B0-C2DC-47CF-A41F-BE0E78F568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2044" y="3753032"/>
            <a:ext cx="4001387" cy="2495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43422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B075D5D-AADD-49AB-B869-E4C51B038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PySpark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5B731B3-C3F5-4053-9CE8-17CCE98DA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05382" y="2112881"/>
            <a:ext cx="4382610" cy="3351816"/>
          </a:xfrm>
        </p:spPr>
        <p:txBody>
          <a:bodyPr>
            <a:normAutofit/>
          </a:bodyPr>
          <a:lstStyle/>
          <a:p>
            <a:r>
              <a:rPr lang="fr-FR" dirty="0"/>
              <a:t>C’est une solution qui découpe les données en batch pour les traiter en parallèle</a:t>
            </a:r>
          </a:p>
          <a:p>
            <a:r>
              <a:rPr lang="fr-FR" dirty="0"/>
              <a:t>Spark </a:t>
            </a:r>
            <a:r>
              <a:rPr lang="fr-FR" dirty="0" err="1"/>
              <a:t>Context</a:t>
            </a:r>
            <a:r>
              <a:rPr lang="fr-FR" dirty="0"/>
              <a:t> gère la division des données et la répartition du travail aux </a:t>
            </a:r>
            <a:r>
              <a:rPr lang="fr-FR" dirty="0" err="1"/>
              <a:t>workers</a:t>
            </a:r>
            <a:endParaRPr lang="fr-FR" dirty="0"/>
          </a:p>
          <a:p>
            <a:r>
              <a:rPr lang="fr-FR" dirty="0"/>
              <a:t>Permet une augmentation significative des performances, mais aussi de la vitesse de calcul</a:t>
            </a:r>
          </a:p>
        </p:txBody>
      </p:sp>
      <p:pic>
        <p:nvPicPr>
          <p:cNvPr id="5122" name="Picture 2" descr="Confluence Mobile - Apache Software Foundation">
            <a:extLst>
              <a:ext uri="{FF2B5EF4-FFF2-40B4-BE49-F238E27FC236}">
                <a16:creationId xmlns:a16="http://schemas.microsoft.com/office/drawing/2014/main" id="{8EC8B8D9-CCCA-4249-9EA3-270D173652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058" y="2090689"/>
            <a:ext cx="4382610" cy="3286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B4C06C17-FFA3-4FA4-95BE-C6EE9789BCCD}"/>
              </a:ext>
            </a:extLst>
          </p:cNvPr>
          <p:cNvSpPr txBox="1">
            <a:spLocks/>
          </p:cNvSpPr>
          <p:nvPr/>
        </p:nvSpPr>
        <p:spPr>
          <a:xfrm>
            <a:off x="1633492" y="5705622"/>
            <a:ext cx="7190912" cy="9721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dirty="0"/>
              <a:t>Attention les </a:t>
            </a:r>
            <a:r>
              <a:rPr lang="fr-FR" sz="1400" dirty="0" err="1"/>
              <a:t>batchs</a:t>
            </a:r>
            <a:r>
              <a:rPr lang="fr-FR" sz="1400" dirty="0"/>
              <a:t> sont traités séparément</a:t>
            </a:r>
          </a:p>
          <a:p>
            <a:pPr marL="0" indent="0">
              <a:buNone/>
            </a:pPr>
            <a:r>
              <a:rPr lang="fr-FR" sz="1400" dirty="0"/>
              <a:t>Chaque fonction qui ne peut traiter séparément les données doit utiliser une méthode SPARK dédiée ou être traitée en-dehors de SPARK</a:t>
            </a:r>
          </a:p>
          <a:p>
            <a:endParaRPr lang="fr-FR" dirty="0"/>
          </a:p>
        </p:txBody>
      </p:sp>
      <p:pic>
        <p:nvPicPr>
          <p:cNvPr id="8" name="Graphique 7" descr="Avertissement">
            <a:extLst>
              <a:ext uri="{FF2B5EF4-FFF2-40B4-BE49-F238E27FC236}">
                <a16:creationId xmlns:a16="http://schemas.microsoft.com/office/drawing/2014/main" id="{BF7EC357-969C-48F1-8800-728892FC10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6384" y="5647178"/>
            <a:ext cx="914400" cy="914400"/>
          </a:xfrm>
          <a:prstGeom prst="rect">
            <a:avLst/>
          </a:prstGeom>
        </p:spPr>
      </p:pic>
      <p:pic>
        <p:nvPicPr>
          <p:cNvPr id="5124" name="Picture 4" descr="PySpark Programming | What is PySpark? | Introduction To PySpark | Edureka">
            <a:extLst>
              <a:ext uri="{FF2B5EF4-FFF2-40B4-BE49-F238E27FC236}">
                <a16:creationId xmlns:a16="http://schemas.microsoft.com/office/drawing/2014/main" id="{C760E6CF-E5EB-41C8-AA2B-6920E223A2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42" r="40474" b="27313"/>
          <a:stretch/>
        </p:blipFill>
        <p:spPr bwMode="auto">
          <a:xfrm>
            <a:off x="1932106" y="1442492"/>
            <a:ext cx="1704513" cy="622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56070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E5EFCC6-DF60-41A3-97DE-383C9ECE60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689715"/>
            <a:ext cx="9905998" cy="1478570"/>
          </a:xfrm>
        </p:spPr>
        <p:txBody>
          <a:bodyPr/>
          <a:lstStyle/>
          <a:p>
            <a:pPr algn="ctr"/>
            <a:r>
              <a:rPr lang="fr-FR" dirty="0"/>
              <a:t>Architecture évolutive</a:t>
            </a:r>
          </a:p>
        </p:txBody>
      </p:sp>
    </p:spTree>
    <p:extLst>
      <p:ext uri="{BB962C8B-B14F-4D97-AF65-F5344CB8AC3E}">
        <p14:creationId xmlns:p14="http://schemas.microsoft.com/office/powerpoint/2010/main" val="33117479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EDDFC0B-CB84-4E33-BF8F-0D0EDA8DA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Amazon AWS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6708406-A914-4FF1-B110-D1323627D4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5075669"/>
            <a:ext cx="8596668" cy="838585"/>
          </a:xfrm>
        </p:spPr>
        <p:txBody>
          <a:bodyPr/>
          <a:lstStyle/>
          <a:p>
            <a:r>
              <a:rPr lang="fr-FR" dirty="0"/>
              <a:t>Solution cloud complète</a:t>
            </a:r>
          </a:p>
          <a:p>
            <a:r>
              <a:rPr lang="fr-FR" dirty="0"/>
              <a:t>Grande flexibilité pour une entreprise, coût à l’utilisation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BA1F884B-F412-4085-9A3B-834A344725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334" y="1263342"/>
            <a:ext cx="6944823" cy="3372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82793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B3F5493-858D-4C0A-9BA0-BB0CAAFC7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Architecture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CDC8AA7-ACDD-4C66-97BA-C65C6D4FA5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70550" y="5421326"/>
            <a:ext cx="8596668" cy="1167414"/>
          </a:xfrm>
        </p:spPr>
        <p:txBody>
          <a:bodyPr>
            <a:normAutofit/>
          </a:bodyPr>
          <a:lstStyle/>
          <a:p>
            <a:r>
              <a:rPr lang="fr-FR" dirty="0"/>
              <a:t>Les inputs et les outputs sont stockés sur AWS S3</a:t>
            </a:r>
          </a:p>
          <a:p>
            <a:r>
              <a:rPr lang="fr-FR" dirty="0"/>
              <a:t>La partie traitement est gérée par AWS EMR</a:t>
            </a:r>
          </a:p>
        </p:txBody>
      </p:sp>
      <p:graphicFrame>
        <p:nvGraphicFramePr>
          <p:cNvPr id="4" name="Espace réservé du contenu 3">
            <a:extLst>
              <a:ext uri="{FF2B5EF4-FFF2-40B4-BE49-F238E27FC236}">
                <a16:creationId xmlns:a16="http://schemas.microsoft.com/office/drawing/2014/main" id="{8E095324-5712-4EE2-831E-1B8AA865B01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07724165"/>
              </p:ext>
            </p:extLst>
          </p:nvPr>
        </p:nvGraphicFramePr>
        <p:xfrm>
          <a:off x="2169311" y="1757778"/>
          <a:ext cx="6291108" cy="36634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Image 4">
            <a:extLst>
              <a:ext uri="{FF2B5EF4-FFF2-40B4-BE49-F238E27FC236}">
                <a16:creationId xmlns:a16="http://schemas.microsoft.com/office/drawing/2014/main" id="{38A3BDEF-9E00-4DEE-8A36-3B126F14420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925" y="2701730"/>
            <a:ext cx="1183690" cy="887767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17AC4057-E9F9-4F44-BC89-2623F3D782C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656" y="2928748"/>
            <a:ext cx="942143" cy="1000503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C9D3DE24-B2A5-4C52-B584-C418E5E40FB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989" y="3345544"/>
            <a:ext cx="875561" cy="1167414"/>
          </a:xfrm>
          <a:prstGeom prst="rect">
            <a:avLst/>
          </a:prstGeom>
        </p:spPr>
      </p:pic>
      <p:graphicFrame>
        <p:nvGraphicFramePr>
          <p:cNvPr id="8" name="Diagramme 7">
            <a:extLst>
              <a:ext uri="{FF2B5EF4-FFF2-40B4-BE49-F238E27FC236}">
                <a16:creationId xmlns:a16="http://schemas.microsoft.com/office/drawing/2014/main" id="{0EDE8253-90C2-418B-AA34-6BC702D8303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03137721"/>
              </p:ext>
            </p:extLst>
          </p:nvPr>
        </p:nvGraphicFramePr>
        <p:xfrm>
          <a:off x="8956995" y="1233517"/>
          <a:ext cx="3235005" cy="40091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2748C87A-79A2-4998-9C00-1F23B09248C9}"/>
              </a:ext>
            </a:extLst>
          </p:cNvPr>
          <p:cNvSpPr/>
          <p:nvPr/>
        </p:nvSpPr>
        <p:spPr>
          <a:xfrm>
            <a:off x="310718" y="2210540"/>
            <a:ext cx="1633492" cy="2717061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21903E9-090C-4049-AD88-03702AB99A7C}"/>
              </a:ext>
            </a:extLst>
          </p:cNvPr>
          <p:cNvSpPr/>
          <p:nvPr/>
        </p:nvSpPr>
        <p:spPr>
          <a:xfrm>
            <a:off x="8933464" y="2210540"/>
            <a:ext cx="2048213" cy="2717062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CF41FA9-9D32-4EE8-A61D-2E811CD8B65E}"/>
              </a:ext>
            </a:extLst>
          </p:cNvPr>
          <p:cNvSpPr/>
          <p:nvPr/>
        </p:nvSpPr>
        <p:spPr>
          <a:xfrm>
            <a:off x="2169311" y="2210540"/>
            <a:ext cx="6459784" cy="2717061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146" name="Picture 2" descr="Amazon S3 Online Storage">
            <a:extLst>
              <a:ext uri="{FF2B5EF4-FFF2-40B4-BE49-F238E27FC236}">
                <a16:creationId xmlns:a16="http://schemas.microsoft.com/office/drawing/2014/main" id="{5C7515BE-8B0C-4BE4-9CED-0C39B3CC27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813" y="1397325"/>
            <a:ext cx="962446" cy="720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Amazon S3 Online Storage">
            <a:extLst>
              <a:ext uri="{FF2B5EF4-FFF2-40B4-BE49-F238E27FC236}">
                <a16:creationId xmlns:a16="http://schemas.microsoft.com/office/drawing/2014/main" id="{A8CEC27C-01B7-4E77-AF86-6E22F4F284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7697" y="1397324"/>
            <a:ext cx="962446" cy="720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What is Amazon EMR? How much does it cost? How does it work?">
            <a:extLst>
              <a:ext uri="{FF2B5EF4-FFF2-40B4-BE49-F238E27FC236}">
                <a16:creationId xmlns:a16="http://schemas.microsoft.com/office/drawing/2014/main" id="{5FD78493-4906-4004-B6EA-65019A7C50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1070" y="1249076"/>
            <a:ext cx="1856266" cy="928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PySpark Programming | What is PySpark? | Introduction To PySpark | Edureka">
            <a:extLst>
              <a:ext uri="{FF2B5EF4-FFF2-40B4-BE49-F238E27FC236}">
                <a16:creationId xmlns:a16="http://schemas.microsoft.com/office/drawing/2014/main" id="{E24C0E7A-36C9-4AD8-B1AB-040CDA3FE9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42" r="40474" b="27313"/>
          <a:stretch/>
        </p:blipFill>
        <p:spPr bwMode="auto">
          <a:xfrm>
            <a:off x="4471070" y="2455904"/>
            <a:ext cx="1704513" cy="622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75043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C31E900-C4F4-44C0-A90B-1FD75677F6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Service AWS S3</a:t>
            </a:r>
          </a:p>
        </p:txBody>
      </p:sp>
      <p:pic>
        <p:nvPicPr>
          <p:cNvPr id="7170" name="Picture 2" descr="Amazon S3 Online Storage">
            <a:extLst>
              <a:ext uri="{FF2B5EF4-FFF2-40B4-BE49-F238E27FC236}">
                <a16:creationId xmlns:a16="http://schemas.microsoft.com/office/drawing/2014/main" id="{B398BF1A-D96D-44C2-8795-DB214FF2A0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083" y="2319892"/>
            <a:ext cx="4063014" cy="3047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82369393-B318-41A1-9B7E-EE780EEA6D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69655" y="2367627"/>
            <a:ext cx="5548543" cy="3880773"/>
          </a:xfrm>
        </p:spPr>
        <p:txBody>
          <a:bodyPr/>
          <a:lstStyle/>
          <a:p>
            <a:r>
              <a:rPr lang="fr-FR" dirty="0"/>
              <a:t>Stockage via 3 copies réparties sur différents serveurs pour sécuriser les données</a:t>
            </a:r>
          </a:p>
          <a:p>
            <a:r>
              <a:rPr lang="fr-FR" dirty="0"/>
              <a:t>On peut choisir la région du monde où l’on souhaite stocker ses données pour optimiser l’accès client</a:t>
            </a:r>
          </a:p>
          <a:p>
            <a:pPr lvl="1"/>
            <a:r>
              <a:rPr lang="fr-FR" dirty="0"/>
              <a:t>Attention la région de stockage doit être la même que celle des solutions AWS qui vont y accéder</a:t>
            </a:r>
          </a:p>
          <a:p>
            <a:r>
              <a:rPr lang="fr-FR" dirty="0"/>
              <a:t>Stockage qui s’adapte au besoin</a:t>
            </a:r>
          </a:p>
        </p:txBody>
      </p:sp>
    </p:spTree>
    <p:extLst>
      <p:ext uri="{BB962C8B-B14F-4D97-AF65-F5344CB8AC3E}">
        <p14:creationId xmlns:p14="http://schemas.microsoft.com/office/powerpoint/2010/main" val="40382268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64A4EC2-C88D-4574-8F40-2BBD8B48F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Service AWS EMR</a:t>
            </a: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845EC28E-A709-40E0-82D7-6E5174C13C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5668" y="2696731"/>
            <a:ext cx="5279582" cy="2035067"/>
          </a:xfrm>
        </p:spPr>
        <p:txBody>
          <a:bodyPr>
            <a:normAutofit/>
          </a:bodyPr>
          <a:lstStyle/>
          <a:p>
            <a:r>
              <a:rPr lang="fr-FR" dirty="0"/>
              <a:t>Mise en cluster de plusieurs serveurs pour accroître la puissance disponible</a:t>
            </a:r>
          </a:p>
          <a:p>
            <a:r>
              <a:rPr lang="fr-FR" dirty="0"/>
              <a:t>Un nœud maître qui réparti les calculs avec des nœuds esclaves</a:t>
            </a:r>
          </a:p>
          <a:p>
            <a:r>
              <a:rPr lang="fr-FR" dirty="0"/>
              <a:t>Gestion de l’architecture en fonction du besoin</a:t>
            </a:r>
          </a:p>
        </p:txBody>
      </p:sp>
      <p:pic>
        <p:nvPicPr>
          <p:cNvPr id="9218" name="Picture 2" descr="EMR : Instancier son cluster Hadoop simplement - Publicis Sapient  Engineering - Engineering Done Right">
            <a:extLst>
              <a:ext uri="{FF2B5EF4-FFF2-40B4-BE49-F238E27FC236}">
                <a16:creationId xmlns:a16="http://schemas.microsoft.com/office/drawing/2014/main" id="{77DBBBA5-748D-4497-907A-4840AD80D5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070" y="2137438"/>
            <a:ext cx="2883856" cy="3429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73309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CC63868-099A-4C97-9800-7EDEA1903F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Conclusion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7263589-CEB5-4765-9218-B3C88ED04C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La création de </a:t>
            </a:r>
            <a:r>
              <a:rPr lang="fr-FR" dirty="0" err="1"/>
              <a:t>features</a:t>
            </a:r>
            <a:r>
              <a:rPr lang="fr-FR" dirty="0"/>
              <a:t> à partir d’images est facilitée grâce au </a:t>
            </a:r>
            <a:r>
              <a:rPr lang="fr-FR" dirty="0" err="1"/>
              <a:t>transfer</a:t>
            </a:r>
            <a:r>
              <a:rPr lang="fr-FR" dirty="0"/>
              <a:t> </a:t>
            </a:r>
            <a:r>
              <a:rPr lang="fr-FR" dirty="0" err="1"/>
              <a:t>learning</a:t>
            </a:r>
            <a:endParaRPr lang="fr-FR" dirty="0"/>
          </a:p>
          <a:p>
            <a:r>
              <a:rPr lang="fr-FR" dirty="0"/>
              <a:t>L’utilisation de Spark permet de lever les limitations face aux données massives et augmente efficacement le temps de calcul en séparant les données et en répartissant la charge de travail</a:t>
            </a:r>
          </a:p>
          <a:p>
            <a:r>
              <a:rPr lang="fr-FR" dirty="0"/>
              <a:t>La mise en place d’une solution cloud comme AWS permet d’avoir une architecture qui s’adapte aux besoins à la fois </a:t>
            </a:r>
            <a:r>
              <a:rPr lang="fr-F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en termes de ressources de calcul</a:t>
            </a:r>
            <a:r>
              <a:rPr lang="fr-FR" dirty="0"/>
              <a:t>, mais aussi au niveau coût</a:t>
            </a:r>
          </a:p>
        </p:txBody>
      </p:sp>
    </p:spTree>
    <p:extLst>
      <p:ext uri="{BB962C8B-B14F-4D97-AF65-F5344CB8AC3E}">
        <p14:creationId xmlns:p14="http://schemas.microsoft.com/office/powerpoint/2010/main" val="35545209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52DAAF2D-3EB6-4C4E-BF08-8FE82A338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Sommaire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14CD281B-A039-401B-9201-C0319E0034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Contexte</a:t>
            </a:r>
          </a:p>
          <a:p>
            <a:r>
              <a:rPr lang="fr-FR" dirty="0"/>
              <a:t>Données</a:t>
            </a:r>
          </a:p>
          <a:p>
            <a:r>
              <a:rPr lang="fr-FR" dirty="0"/>
              <a:t>Problématiques</a:t>
            </a:r>
          </a:p>
          <a:p>
            <a:r>
              <a:rPr lang="fr-FR" dirty="0"/>
              <a:t>Créations des </a:t>
            </a:r>
            <a:r>
              <a:rPr lang="fr-FR" dirty="0" err="1"/>
              <a:t>features</a:t>
            </a:r>
            <a:endParaRPr lang="fr-FR" dirty="0"/>
          </a:p>
          <a:p>
            <a:r>
              <a:rPr lang="fr-FR" dirty="0"/>
              <a:t>Optimisation du code</a:t>
            </a:r>
          </a:p>
          <a:p>
            <a:r>
              <a:rPr lang="fr-FR" dirty="0"/>
              <a:t>Architecture évolutive</a:t>
            </a:r>
          </a:p>
          <a:p>
            <a:r>
              <a:rPr lang="fr-FR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26157070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768791F-55BE-4E5F-80BF-BD217CC874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Contexte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F525484-0AE4-427B-9BC6-A24AA22159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5181" y="2717069"/>
            <a:ext cx="6469911" cy="2644382"/>
          </a:xfrm>
        </p:spPr>
        <p:txBody>
          <a:bodyPr>
            <a:normAutofit/>
          </a:bodyPr>
          <a:lstStyle/>
          <a:p>
            <a:r>
              <a:rPr lang="fr-FR" dirty="0"/>
              <a:t>Start-up souhaitant proposer des solutions innovantes pour la récolte de fruits</a:t>
            </a:r>
          </a:p>
          <a:p>
            <a:r>
              <a:rPr lang="fr-FR" dirty="0"/>
              <a:t>Volonté de montrer son savoir faire en développant une application de reconnaissance de fruits</a:t>
            </a:r>
          </a:p>
          <a:p>
            <a:r>
              <a:rPr lang="fr-FR" dirty="0"/>
              <a:t>Mission : construire les premières briques de l’architecture </a:t>
            </a:r>
            <a:r>
              <a:rPr lang="fr-FR" dirty="0" err="1"/>
              <a:t>BigData</a:t>
            </a:r>
            <a:r>
              <a:rPr lang="fr-FR" dirty="0"/>
              <a:t> en mettant en place la première phase de traitement des images et une réduction dimensionnelle via une solution cloud avec AWS</a:t>
            </a:r>
          </a:p>
        </p:txBody>
      </p:sp>
      <p:pic>
        <p:nvPicPr>
          <p:cNvPr id="10242" name="Picture 2" descr="Logo entreprise ">
            <a:hlinkClick r:id="rId2"/>
            <a:extLst>
              <a:ext uri="{FF2B5EF4-FFF2-40B4-BE49-F238E27FC236}">
                <a16:creationId xmlns:a16="http://schemas.microsoft.com/office/drawing/2014/main" id="{7187729E-B750-4FF4-B471-12F230FBDF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119" y="2501778"/>
            <a:ext cx="3556062" cy="2347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99772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FE69A95-7B62-42D5-94FF-12001BDF5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Données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99AC34A-C1E6-43B9-B326-6FD8D478A3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Base de 67 692 images d’entraînement pour 467 Mo</a:t>
            </a:r>
          </a:p>
          <a:p>
            <a:r>
              <a:rPr lang="fr-FR" dirty="0"/>
              <a:t>Base de 22 688 images de test pour 152 Mo</a:t>
            </a:r>
          </a:p>
          <a:p>
            <a:r>
              <a:rPr lang="fr-FR" dirty="0"/>
              <a:t>Base de 103 images aléatoires pour 360 Mo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8F9DFA1-F8CD-4AC7-94BE-FB99AEB7F8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3610" y="3840517"/>
            <a:ext cx="952500" cy="95250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B2E987BA-1CC5-4C70-A03B-42D47188D1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6042" y="3840517"/>
            <a:ext cx="952500" cy="952500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5AFACD41-2C4E-4287-9F4C-D6F640DFFC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1178" y="3840517"/>
            <a:ext cx="952500" cy="952500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E2962D9B-C2FC-46E9-B340-9CBC52158D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7168" y="5295900"/>
            <a:ext cx="952500" cy="952500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93A5A5C4-2004-4919-A521-ABC45CD2982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0178" y="5192381"/>
            <a:ext cx="95250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9670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E91AF3C-89AA-4E95-85EF-707EB71BE0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Problématiques</a:t>
            </a:r>
          </a:p>
        </p:txBody>
      </p:sp>
      <p:graphicFrame>
        <p:nvGraphicFramePr>
          <p:cNvPr id="4" name="Diagramme 3">
            <a:extLst>
              <a:ext uri="{FF2B5EF4-FFF2-40B4-BE49-F238E27FC236}">
                <a16:creationId xmlns:a16="http://schemas.microsoft.com/office/drawing/2014/main" id="{E1578A16-DF5D-430D-9BF4-B3E3BB22756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91473676"/>
              </p:ext>
            </p:extLst>
          </p:nvPr>
        </p:nvGraphicFramePr>
        <p:xfrm>
          <a:off x="2032000" y="1793289"/>
          <a:ext cx="7094245" cy="43450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334679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DFD37E8-3F59-4EDB-B489-B04E5DBA9A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689715"/>
            <a:ext cx="9905998" cy="1478570"/>
          </a:xfrm>
        </p:spPr>
        <p:txBody>
          <a:bodyPr/>
          <a:lstStyle/>
          <a:p>
            <a:pPr algn="ctr"/>
            <a:r>
              <a:rPr lang="fr-FR" dirty="0"/>
              <a:t>Création des </a:t>
            </a:r>
            <a:r>
              <a:rPr lang="fr-FR" dirty="0" err="1"/>
              <a:t>features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780861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45847FC-102E-4E87-A514-A55F2335F0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Le processus de création des </a:t>
            </a:r>
            <a:r>
              <a:rPr lang="fr-FR" dirty="0" err="1"/>
              <a:t>features</a:t>
            </a:r>
            <a:endParaRPr lang="fr-FR" dirty="0"/>
          </a:p>
        </p:txBody>
      </p:sp>
      <p:graphicFrame>
        <p:nvGraphicFramePr>
          <p:cNvPr id="4" name="Espace réservé du contenu 3">
            <a:extLst>
              <a:ext uri="{FF2B5EF4-FFF2-40B4-BE49-F238E27FC236}">
                <a16:creationId xmlns:a16="http://schemas.microsoft.com/office/drawing/2014/main" id="{6E24B7F3-1B72-4907-98DD-DAB72AD1497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86546192"/>
              </p:ext>
            </p:extLst>
          </p:nvPr>
        </p:nvGraphicFramePr>
        <p:xfrm>
          <a:off x="2169311" y="1757778"/>
          <a:ext cx="6291108" cy="36634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Image 6">
            <a:extLst>
              <a:ext uri="{FF2B5EF4-FFF2-40B4-BE49-F238E27FC236}">
                <a16:creationId xmlns:a16="http://schemas.microsoft.com/office/drawing/2014/main" id="{5164198D-CE94-4ECD-97B2-33C2FA061B9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925" y="2701730"/>
            <a:ext cx="1183690" cy="887767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198A6AF0-1A44-4442-A673-3A6FD5972D5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656" y="2928748"/>
            <a:ext cx="942143" cy="1000503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DD0CA261-65BF-47E3-8CB5-FFA327C8BE5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989" y="3345544"/>
            <a:ext cx="875561" cy="1167414"/>
          </a:xfrm>
          <a:prstGeom prst="rect">
            <a:avLst/>
          </a:prstGeom>
        </p:spPr>
      </p:pic>
      <p:graphicFrame>
        <p:nvGraphicFramePr>
          <p:cNvPr id="12" name="Diagramme 11">
            <a:extLst>
              <a:ext uri="{FF2B5EF4-FFF2-40B4-BE49-F238E27FC236}">
                <a16:creationId xmlns:a16="http://schemas.microsoft.com/office/drawing/2014/main" id="{1F847D1D-4B87-47FC-BFDA-8E529332A0C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80033080"/>
              </p:ext>
            </p:extLst>
          </p:nvPr>
        </p:nvGraphicFramePr>
        <p:xfrm>
          <a:off x="8956995" y="1233517"/>
          <a:ext cx="3235005" cy="40091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</p:spTree>
    <p:extLst>
      <p:ext uri="{BB962C8B-B14F-4D97-AF65-F5344CB8AC3E}">
        <p14:creationId xmlns:p14="http://schemas.microsoft.com/office/powerpoint/2010/main" val="23102974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B5EB248-56C8-49A0-BAC7-4B9C3395EE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Preprocessing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AF3EC9E-9C48-41B1-B9BE-8CA557E83B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4743991"/>
            <a:ext cx="8596668" cy="1320801"/>
          </a:xfrm>
        </p:spPr>
        <p:txBody>
          <a:bodyPr/>
          <a:lstStyle/>
          <a:p>
            <a:r>
              <a:rPr lang="fr-FR" dirty="0"/>
              <a:t>Importation des images sous format binaire</a:t>
            </a:r>
          </a:p>
          <a:p>
            <a:r>
              <a:rPr lang="fr-FR" dirty="0"/>
              <a:t>Lecture des images via librairie </a:t>
            </a:r>
            <a:r>
              <a:rPr lang="fr-FR" dirty="0" err="1"/>
              <a:t>pillow</a:t>
            </a:r>
            <a:endParaRPr lang="fr-FR" dirty="0"/>
          </a:p>
          <a:p>
            <a:r>
              <a:rPr lang="fr-FR" dirty="0"/>
              <a:t>Redimensionnement des images en 224X224 et transformation en matrice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78623A0-9AE8-45F2-ABD2-98F782A224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685" y="1797727"/>
            <a:ext cx="3456373" cy="2592280"/>
          </a:xfrm>
          <a:prstGeom prst="rect">
            <a:avLst/>
          </a:prstGeom>
        </p:spPr>
      </p:pic>
      <p:graphicFrame>
        <p:nvGraphicFramePr>
          <p:cNvPr id="8" name="Diagramme 7">
            <a:extLst>
              <a:ext uri="{FF2B5EF4-FFF2-40B4-BE49-F238E27FC236}">
                <a16:creationId xmlns:a16="http://schemas.microsoft.com/office/drawing/2014/main" id="{7AD78B00-F570-4640-A31F-15A7A350EDF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28721288"/>
              </p:ext>
            </p:extLst>
          </p:nvPr>
        </p:nvGraphicFramePr>
        <p:xfrm>
          <a:off x="4659625" y="2412547"/>
          <a:ext cx="2318058" cy="14953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028" name="Picture 4" descr="Matrice (mathématiques) — Wikipédia">
            <a:extLst>
              <a:ext uri="{FF2B5EF4-FFF2-40B4-BE49-F238E27FC236}">
                <a16:creationId xmlns:a16="http://schemas.microsoft.com/office/drawing/2014/main" id="{EA3D746D-65F9-47CC-B9EE-BCADF87ABD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59" t="22103"/>
          <a:stretch/>
        </p:blipFill>
        <p:spPr bwMode="auto">
          <a:xfrm>
            <a:off x="7528263" y="2106657"/>
            <a:ext cx="3152051" cy="2460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5384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E0023E9-DC0D-4F33-8697-903183DD74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Transfer Learning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8457BE2-41F3-4605-A72A-9707ADF754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4720562"/>
            <a:ext cx="8596668" cy="1320800"/>
          </a:xfrm>
        </p:spPr>
        <p:txBody>
          <a:bodyPr/>
          <a:lstStyle/>
          <a:p>
            <a:r>
              <a:rPr lang="fr-FR" dirty="0"/>
              <a:t>Utilisation d’un réseau de neurones Resnet50</a:t>
            </a:r>
          </a:p>
          <a:p>
            <a:r>
              <a:rPr lang="fr-FR" dirty="0"/>
              <a:t>Suppression des deux dernières couches pour ne récupérer que les </a:t>
            </a:r>
            <a:r>
              <a:rPr lang="fr-FR" dirty="0" err="1"/>
              <a:t>features</a:t>
            </a:r>
            <a:endParaRPr lang="fr-FR" dirty="0"/>
          </a:p>
          <a:p>
            <a:r>
              <a:rPr lang="fr-FR" dirty="0"/>
              <a:t>Récupération de 2048 </a:t>
            </a:r>
            <a:r>
              <a:rPr lang="fr-FR" dirty="0" err="1"/>
              <a:t>features</a:t>
            </a:r>
            <a:endParaRPr lang="fr-FR" dirty="0"/>
          </a:p>
        </p:txBody>
      </p:sp>
      <p:graphicFrame>
        <p:nvGraphicFramePr>
          <p:cNvPr id="5" name="Diagramme 4">
            <a:extLst>
              <a:ext uri="{FF2B5EF4-FFF2-40B4-BE49-F238E27FC236}">
                <a16:creationId xmlns:a16="http://schemas.microsoft.com/office/drawing/2014/main" id="{84704F4C-4284-405C-AE70-244FB1113B1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6489519"/>
              </p:ext>
            </p:extLst>
          </p:nvPr>
        </p:nvGraphicFramePr>
        <p:xfrm>
          <a:off x="4329272" y="2453797"/>
          <a:ext cx="2318058" cy="14953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6" name="Diagramme 5">
            <a:extLst>
              <a:ext uri="{FF2B5EF4-FFF2-40B4-BE49-F238E27FC236}">
                <a16:creationId xmlns:a16="http://schemas.microsoft.com/office/drawing/2014/main" id="{17C132AE-410C-4B37-B148-6427AE31F65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98537581"/>
              </p:ext>
            </p:extLst>
          </p:nvPr>
        </p:nvGraphicFramePr>
        <p:xfrm>
          <a:off x="7965113" y="816638"/>
          <a:ext cx="3235005" cy="40091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7" name="ZoneTexte 6">
            <a:extLst>
              <a:ext uri="{FF2B5EF4-FFF2-40B4-BE49-F238E27FC236}">
                <a16:creationId xmlns:a16="http://schemas.microsoft.com/office/drawing/2014/main" id="{3BCDB346-C5A8-40D9-912F-FB45E5D0A9B3}"/>
              </a:ext>
            </a:extLst>
          </p:cNvPr>
          <p:cNvSpPr txBox="1"/>
          <p:nvPr/>
        </p:nvSpPr>
        <p:spPr>
          <a:xfrm>
            <a:off x="7183608" y="1847900"/>
            <a:ext cx="27084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>
                <a:solidFill>
                  <a:schemeClr val="accent1"/>
                </a:solidFill>
              </a:rPr>
              <a:t>Features</a:t>
            </a:r>
            <a:r>
              <a:rPr lang="fr-FR" dirty="0">
                <a:solidFill>
                  <a:schemeClr val="accent1"/>
                </a:solidFill>
              </a:rPr>
              <a:t> non densifiées</a:t>
            </a:r>
          </a:p>
        </p:txBody>
      </p:sp>
      <p:pic>
        <p:nvPicPr>
          <p:cNvPr id="8" name="Picture 4" descr="Matrice (mathématiques) — Wikipédia">
            <a:extLst>
              <a:ext uri="{FF2B5EF4-FFF2-40B4-BE49-F238E27FC236}">
                <a16:creationId xmlns:a16="http://schemas.microsoft.com/office/drawing/2014/main" id="{63D38815-7EB2-4397-A3CD-D106048351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59" t="22103"/>
          <a:stretch/>
        </p:blipFill>
        <p:spPr bwMode="auto">
          <a:xfrm>
            <a:off x="778420" y="2198829"/>
            <a:ext cx="3152051" cy="2460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0932214"/>
      </p:ext>
    </p:extLst>
  </p:cSld>
  <p:clrMapOvr>
    <a:masterClrMapping/>
  </p:clrMapOvr>
</p:sld>
</file>

<file path=ppt/theme/theme1.xml><?xml version="1.0" encoding="utf-8"?>
<a:theme xmlns:a="http://schemas.openxmlformats.org/drawingml/2006/main" name="Facette">
  <a:themeElements>
    <a:clrScheme name="Facette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te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te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8845</TotalTime>
  <Words>612</Words>
  <Application>Microsoft Office PowerPoint</Application>
  <PresentationFormat>Grand écran</PresentationFormat>
  <Paragraphs>123</Paragraphs>
  <Slides>19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19</vt:i4>
      </vt:variant>
    </vt:vector>
  </HeadingPairs>
  <TitlesOfParts>
    <vt:vector size="24" baseType="lpstr">
      <vt:lpstr>Arial</vt:lpstr>
      <vt:lpstr>Montserrat</vt:lpstr>
      <vt:lpstr>Trebuchet MS</vt:lpstr>
      <vt:lpstr>Wingdings 3</vt:lpstr>
      <vt:lpstr>Facette</vt:lpstr>
      <vt:lpstr>PROJET 8 : Déployez un modèle dans le cloud </vt:lpstr>
      <vt:lpstr>Sommaire</vt:lpstr>
      <vt:lpstr>Contexte</vt:lpstr>
      <vt:lpstr>Données</vt:lpstr>
      <vt:lpstr>Problématiques</vt:lpstr>
      <vt:lpstr>Création des features</vt:lpstr>
      <vt:lpstr>Le processus de création des features</vt:lpstr>
      <vt:lpstr>Preprocessing</vt:lpstr>
      <vt:lpstr>Transfer Learning</vt:lpstr>
      <vt:lpstr>Réduction dimensionnelle</vt:lpstr>
      <vt:lpstr>Optimisation du Code</vt:lpstr>
      <vt:lpstr>Gérer les données importantes</vt:lpstr>
      <vt:lpstr>PySpark</vt:lpstr>
      <vt:lpstr>Architecture évolutive</vt:lpstr>
      <vt:lpstr>Amazon AWS</vt:lpstr>
      <vt:lpstr>Architecture</vt:lpstr>
      <vt:lpstr>Service AWS S3</vt:lpstr>
      <vt:lpstr>Service AWS EMR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 8 : Déployez un modèle dans le cloud</dc:title>
  <dc:creator>Mathieu Daulard</dc:creator>
  <cp:lastModifiedBy>Mathieu Daulard</cp:lastModifiedBy>
  <cp:revision>56</cp:revision>
  <dcterms:created xsi:type="dcterms:W3CDTF">2022-04-15T13:09:09Z</dcterms:created>
  <dcterms:modified xsi:type="dcterms:W3CDTF">2022-04-29T19:04:09Z</dcterms:modified>
</cp:coreProperties>
</file>